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2" r:id="rId3"/>
    <p:sldMasterId id="2147483708" r:id="rId4"/>
    <p:sldMasterId id="2147483724" r:id="rId5"/>
  </p:sldMasterIdLst>
  <p:sldIdLst>
    <p:sldId id="257" r:id="rId6"/>
    <p:sldId id="258" r:id="rId7"/>
    <p:sldId id="273" r:id="rId8"/>
    <p:sldId id="271" r:id="rId9"/>
    <p:sldId id="277" r:id="rId10"/>
    <p:sldId id="279" r:id="rId11"/>
    <p:sldId id="259" r:id="rId12"/>
    <p:sldId id="275" r:id="rId13"/>
    <p:sldId id="274" r:id="rId14"/>
    <p:sldId id="280" r:id="rId15"/>
    <p:sldId id="264" r:id="rId16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kmat, Natalie" initials="HN" lastIdx="0" clrIdx="0">
    <p:extLst>
      <p:ext uri="{19B8F6BF-5375-455C-9EA6-DF929625EA0E}">
        <p15:presenceInfo xmlns:p15="http://schemas.microsoft.com/office/powerpoint/2012/main" userId="S-1-5-21-1336042303-1514810481-925700815-528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8"/>
          <p:cNvSpPr/>
          <p:nvPr userDrawn="1"/>
        </p:nvSpPr>
        <p:spPr bwMode="ltGray">
          <a:xfrm>
            <a:off x="0" y="0"/>
            <a:ext cx="12192000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ltGray">
          <a:xfrm>
            <a:off x="0" y="2928763"/>
            <a:ext cx="12192000" cy="2648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 bwMode="blackWhite">
          <a:xfrm>
            <a:off x="624417" y="3071809"/>
            <a:ext cx="10991849" cy="12600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2" name="Untertitel 2"/>
          <p:cNvSpPr>
            <a:spLocks noGrp="1"/>
          </p:cNvSpPr>
          <p:nvPr>
            <p:ph type="subTitle" idx="1"/>
          </p:nvPr>
        </p:nvSpPr>
        <p:spPr bwMode="blackWhite">
          <a:xfrm>
            <a:off x="624417" y="4331809"/>
            <a:ext cx="10991848" cy="90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-24000" y="5576887"/>
            <a:ext cx="12240000" cy="1588"/>
          </a:xfrm>
          <a:prstGeom prst="line">
            <a:avLst/>
          </a:prstGeom>
          <a:ln w="28575">
            <a:solidFill>
              <a:srgbClr val="C8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8"/>
          <p:cNvSpPr/>
          <p:nvPr userDrawn="1"/>
        </p:nvSpPr>
        <p:spPr bwMode="ltGray">
          <a:xfrm flipV="1">
            <a:off x="0" y="2650998"/>
            <a:ext cx="12192000" cy="2777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25" name="Gerade Verbindung 24"/>
          <p:cNvCxnSpPr/>
          <p:nvPr userDrawn="1"/>
        </p:nvCxnSpPr>
        <p:spPr bwMode="gray">
          <a:xfrm>
            <a:off x="0" y="54000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 bwMode="gray">
          <a:xfrm>
            <a:off x="0" y="264941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 descr="Aussenansicht_Neu_201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3876"/>
            <a:ext cx="12192000" cy="207213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703396" y="5719934"/>
            <a:ext cx="1912869" cy="96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0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White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blackWhite"/>
        <p:txBody>
          <a:bodyPr/>
          <a:lstStyle/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 bwMode="blackWhite"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 bwMode="blackWhite"/>
        <p:txBody>
          <a:bodyPr/>
          <a:lstStyle/>
          <a:p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</a:rPr>
              <a:t>Ein kurzer Eintrag in der Fußzeile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3"/>
          </p:nvPr>
        </p:nvSpPr>
        <p:spPr bwMode="blackWhite">
          <a:xfrm>
            <a:off x="624417" y="1602001"/>
            <a:ext cx="5256000" cy="39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4"/>
          </p:nvPr>
        </p:nvSpPr>
        <p:spPr bwMode="blackWhite">
          <a:xfrm>
            <a:off x="6360265" y="1602001"/>
            <a:ext cx="5256000" cy="39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237505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White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blackWhite"/>
        <p:txBody>
          <a:bodyPr/>
          <a:lstStyle/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 bwMode="blackWhite"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 bwMode="blackWhite"/>
        <p:txBody>
          <a:bodyPr/>
          <a:lstStyle/>
          <a:p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</a:rPr>
              <a:t>Ein kurzer Eintrag in der Fußzeile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3"/>
          </p:nvPr>
        </p:nvSpPr>
        <p:spPr bwMode="blackWhite">
          <a:xfrm>
            <a:off x="624417" y="1602000"/>
            <a:ext cx="3504000" cy="39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0" name="Inhaltsplatzhalter 10"/>
          <p:cNvSpPr>
            <a:spLocks noGrp="1"/>
          </p:cNvSpPr>
          <p:nvPr>
            <p:ph sz="quarter" idx="14"/>
          </p:nvPr>
        </p:nvSpPr>
        <p:spPr bwMode="blackWhite">
          <a:xfrm>
            <a:off x="8112265" y="1602000"/>
            <a:ext cx="3504000" cy="39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2" name="Inhaltsplatzhalter 10"/>
          <p:cNvSpPr>
            <a:spLocks noGrp="1"/>
          </p:cNvSpPr>
          <p:nvPr>
            <p:ph sz="quarter" idx="15"/>
          </p:nvPr>
        </p:nvSpPr>
        <p:spPr bwMode="blackWhite">
          <a:xfrm>
            <a:off x="4368341" y="1602000"/>
            <a:ext cx="3504000" cy="39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201486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White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blackWhite"/>
        <p:txBody>
          <a:bodyPr/>
          <a:lstStyle/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 bwMode="blackWhite"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 bwMode="blackWhite"/>
        <p:txBody>
          <a:bodyPr/>
          <a:lstStyle/>
          <a:p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</a:rPr>
              <a:t>Ein kurzer Eintrag in der Fußzeile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3"/>
          </p:nvPr>
        </p:nvSpPr>
        <p:spPr bwMode="blackWhite">
          <a:xfrm>
            <a:off x="624417" y="1602000"/>
            <a:ext cx="5256000" cy="187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4"/>
          </p:nvPr>
        </p:nvSpPr>
        <p:spPr bwMode="blackWhite">
          <a:xfrm>
            <a:off x="6360265" y="1602000"/>
            <a:ext cx="5256000" cy="187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0" name="Inhaltsplatzhalter 10"/>
          <p:cNvSpPr>
            <a:spLocks noGrp="1"/>
          </p:cNvSpPr>
          <p:nvPr>
            <p:ph sz="quarter" idx="15"/>
          </p:nvPr>
        </p:nvSpPr>
        <p:spPr bwMode="blackWhite">
          <a:xfrm>
            <a:off x="624417" y="3706475"/>
            <a:ext cx="5256000" cy="187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2" name="Inhaltsplatzhalter 12"/>
          <p:cNvSpPr>
            <a:spLocks noGrp="1"/>
          </p:cNvSpPr>
          <p:nvPr>
            <p:ph sz="quarter" idx="16"/>
          </p:nvPr>
        </p:nvSpPr>
        <p:spPr bwMode="blackWhite">
          <a:xfrm>
            <a:off x="6360265" y="3706475"/>
            <a:ext cx="5256000" cy="187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584065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mit 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White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blackWhite"/>
        <p:txBody>
          <a:bodyPr/>
          <a:lstStyle/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 bwMode="blackWhite"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 bwMode="blackWhite"/>
        <p:txBody>
          <a:bodyPr/>
          <a:lstStyle/>
          <a:p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</a:rPr>
              <a:t>Ein kurzer Eintrag in der Fußzeile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7"/>
          </p:nvPr>
        </p:nvSpPr>
        <p:spPr>
          <a:xfrm>
            <a:off x="624417" y="1612899"/>
            <a:ext cx="5255683" cy="259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8"/>
          </p:nvPr>
        </p:nvSpPr>
        <p:spPr>
          <a:xfrm>
            <a:off x="6360584" y="1612899"/>
            <a:ext cx="5255683" cy="259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1" name="Textplatzhalter 19"/>
          <p:cNvSpPr>
            <a:spLocks noGrp="1"/>
          </p:cNvSpPr>
          <p:nvPr>
            <p:ph type="body" sz="quarter" idx="19"/>
          </p:nvPr>
        </p:nvSpPr>
        <p:spPr>
          <a:xfrm>
            <a:off x="624417" y="4437063"/>
            <a:ext cx="5255683" cy="11414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20"/>
          </p:nvPr>
        </p:nvSpPr>
        <p:spPr>
          <a:xfrm>
            <a:off x="6360584" y="4437063"/>
            <a:ext cx="5255683" cy="11414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98340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White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 bwMode="blackWhite"/>
        <p:txBody>
          <a:bodyPr/>
          <a:lstStyle/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 bwMode="blackWhite"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 bwMode="blackWhite"/>
        <p:txBody>
          <a:bodyPr/>
          <a:lstStyle/>
          <a:p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</a:rPr>
              <a:t>Ein kurzer Eintrag in der Fußzeile</a:t>
            </a:r>
          </a:p>
        </p:txBody>
      </p:sp>
    </p:spTree>
    <p:extLst>
      <p:ext uri="{BB962C8B-B14F-4D97-AF65-F5344CB8AC3E}">
        <p14:creationId xmlns:p14="http://schemas.microsoft.com/office/powerpoint/2010/main" val="33832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 bwMode="blackWhite"/>
        <p:txBody>
          <a:bodyPr/>
          <a:lstStyle/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 bwMode="blackWhite"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 bwMode="blackWhite"/>
        <p:txBody>
          <a:bodyPr/>
          <a:lstStyle/>
          <a:p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</a:rPr>
              <a:t>Ein kurzer Eintrag in der Fußzeile</a:t>
            </a:r>
          </a:p>
        </p:txBody>
      </p:sp>
    </p:spTree>
    <p:extLst>
      <p:ext uri="{BB962C8B-B14F-4D97-AF65-F5344CB8AC3E}">
        <p14:creationId xmlns:p14="http://schemas.microsoft.com/office/powerpoint/2010/main" val="500916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8"/>
          <p:cNvSpPr/>
          <p:nvPr userDrawn="1"/>
        </p:nvSpPr>
        <p:spPr bwMode="ltGray">
          <a:xfrm>
            <a:off x="0" y="0"/>
            <a:ext cx="12192000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ltGray">
          <a:xfrm>
            <a:off x="0" y="2928763"/>
            <a:ext cx="12192000" cy="2648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 bwMode="blackWhite">
          <a:xfrm>
            <a:off x="624417" y="3071809"/>
            <a:ext cx="10991849" cy="12600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2" name="Untertitel 2"/>
          <p:cNvSpPr>
            <a:spLocks noGrp="1"/>
          </p:cNvSpPr>
          <p:nvPr>
            <p:ph type="subTitle" idx="1"/>
          </p:nvPr>
        </p:nvSpPr>
        <p:spPr bwMode="blackWhite">
          <a:xfrm>
            <a:off x="624417" y="4331809"/>
            <a:ext cx="10991848" cy="90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-24000" y="5576887"/>
            <a:ext cx="12240000" cy="1588"/>
          </a:xfrm>
          <a:prstGeom prst="line">
            <a:avLst/>
          </a:prstGeom>
          <a:ln w="28575">
            <a:solidFill>
              <a:srgbClr val="C8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8"/>
          <p:cNvSpPr/>
          <p:nvPr userDrawn="1"/>
        </p:nvSpPr>
        <p:spPr bwMode="ltGray">
          <a:xfrm flipV="1">
            <a:off x="0" y="2650998"/>
            <a:ext cx="12192000" cy="2777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25" name="Gerade Verbindung 24"/>
          <p:cNvCxnSpPr/>
          <p:nvPr userDrawn="1"/>
        </p:nvCxnSpPr>
        <p:spPr bwMode="gray">
          <a:xfrm>
            <a:off x="0" y="54000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 bwMode="gray">
          <a:xfrm>
            <a:off x="0" y="264941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 descr="Aussenansicht_Neu_201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3876"/>
            <a:ext cx="12192000" cy="207213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703396" y="5719934"/>
            <a:ext cx="1912869" cy="96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31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RA Boebl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8"/>
          <p:cNvSpPr/>
          <p:nvPr userDrawn="1"/>
        </p:nvSpPr>
        <p:spPr bwMode="ltGray">
          <a:xfrm>
            <a:off x="0" y="0"/>
            <a:ext cx="12192000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9" name="Textplatzhalt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8" y="0"/>
            <a:ext cx="5784849" cy="528638"/>
          </a:xfrm>
          <a:solidFill>
            <a:srgbClr val="A8A8A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0000" rIns="108000" anchor="ctr"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lang="de-DE" sz="1800" b="1" kern="1200" baseline="0" dirty="0" smtClean="0">
                <a:solidFill>
                  <a:schemeClr val="lt1"/>
                </a:solidFill>
                <a:latin typeface="+mj-lt"/>
                <a:ea typeface="+mn-ea"/>
                <a:cs typeface="Tahoma" pitchFamily="34" charset="0"/>
              </a:defRPr>
            </a:lvl1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Landratsamt Böblingen</a:t>
            </a:r>
          </a:p>
        </p:txBody>
      </p:sp>
      <p:sp>
        <p:nvSpPr>
          <p:cNvPr id="19" name="Rechteck 18"/>
          <p:cNvSpPr/>
          <p:nvPr userDrawn="1"/>
        </p:nvSpPr>
        <p:spPr bwMode="ltGray">
          <a:xfrm>
            <a:off x="0" y="2928763"/>
            <a:ext cx="12192000" cy="2648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 bwMode="blackWhite">
          <a:xfrm>
            <a:off x="624417" y="3071809"/>
            <a:ext cx="10991849" cy="12600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2" name="Untertitel 2"/>
          <p:cNvSpPr>
            <a:spLocks noGrp="1"/>
          </p:cNvSpPr>
          <p:nvPr>
            <p:ph type="subTitle" idx="1"/>
          </p:nvPr>
        </p:nvSpPr>
        <p:spPr bwMode="blackWhite">
          <a:xfrm>
            <a:off x="624417" y="4331809"/>
            <a:ext cx="10991848" cy="90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-24000" y="5576887"/>
            <a:ext cx="12240000" cy="1588"/>
          </a:xfrm>
          <a:prstGeom prst="line">
            <a:avLst/>
          </a:prstGeom>
          <a:ln w="28575">
            <a:solidFill>
              <a:srgbClr val="C8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8"/>
          <p:cNvSpPr/>
          <p:nvPr userDrawn="1"/>
        </p:nvSpPr>
        <p:spPr bwMode="ltGray">
          <a:xfrm flipV="1">
            <a:off x="0" y="2650998"/>
            <a:ext cx="12192000" cy="2777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25" name="Gerade Verbindung 24"/>
          <p:cNvCxnSpPr/>
          <p:nvPr userDrawn="1"/>
        </p:nvCxnSpPr>
        <p:spPr bwMode="gray">
          <a:xfrm>
            <a:off x="0" y="54000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 bwMode="gray">
          <a:xfrm>
            <a:off x="0" y="264941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 descr="Aussenansicht_Neu_201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3876"/>
            <a:ext cx="12192000" cy="207213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1955" y="5714753"/>
            <a:ext cx="191431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87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zerna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8"/>
          <p:cNvSpPr/>
          <p:nvPr userDrawn="1"/>
        </p:nvSpPr>
        <p:spPr bwMode="ltGray">
          <a:xfrm>
            <a:off x="0" y="0"/>
            <a:ext cx="12192000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ltGray">
          <a:xfrm>
            <a:off x="0" y="2928763"/>
            <a:ext cx="12192000" cy="2648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 bwMode="blackWhite">
          <a:xfrm>
            <a:off x="624417" y="3071809"/>
            <a:ext cx="10991849" cy="12600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2" name="Untertitel 2"/>
          <p:cNvSpPr>
            <a:spLocks noGrp="1"/>
          </p:cNvSpPr>
          <p:nvPr>
            <p:ph type="subTitle" idx="1"/>
          </p:nvPr>
        </p:nvSpPr>
        <p:spPr bwMode="blackWhite">
          <a:xfrm>
            <a:off x="624417" y="4331809"/>
            <a:ext cx="10991848" cy="90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-24000" y="5576887"/>
            <a:ext cx="12240000" cy="1588"/>
          </a:xfrm>
          <a:prstGeom prst="line">
            <a:avLst/>
          </a:prstGeom>
          <a:ln w="28575">
            <a:solidFill>
              <a:srgbClr val="C8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8"/>
          <p:cNvSpPr/>
          <p:nvPr userDrawn="1"/>
        </p:nvSpPr>
        <p:spPr bwMode="ltGray">
          <a:xfrm flipV="1">
            <a:off x="0" y="2650998"/>
            <a:ext cx="12192000" cy="2777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25" name="Gerade Verbindung 24"/>
          <p:cNvCxnSpPr/>
          <p:nvPr userDrawn="1"/>
        </p:nvCxnSpPr>
        <p:spPr bwMode="gray">
          <a:xfrm>
            <a:off x="0" y="54000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 bwMode="gray">
          <a:xfrm>
            <a:off x="0" y="264941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8" y="0"/>
            <a:ext cx="5784849" cy="528638"/>
          </a:xfrm>
          <a:solidFill>
            <a:srgbClr val="4B4D8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0000" rIns="108000" anchor="ctr"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lang="de-DE" sz="1800" b="1" kern="1200" dirty="0" smtClean="0">
                <a:solidFill>
                  <a:schemeClr val="lt1"/>
                </a:solidFill>
                <a:latin typeface="+mj-lt"/>
                <a:ea typeface="+mn-ea"/>
                <a:cs typeface="Tahoma" pitchFamily="34" charset="0"/>
              </a:defRPr>
            </a:lvl1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Dezernat 1 (BITTE durch die Amtsbezeichnung ersetzten)</a:t>
            </a:r>
          </a:p>
        </p:txBody>
      </p:sp>
      <p:pic>
        <p:nvPicPr>
          <p:cNvPr id="13" name="Grafik 12" descr="Aussenansicht_Neu_201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3876"/>
            <a:ext cx="12192000" cy="207213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1955" y="5714753"/>
            <a:ext cx="191431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83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zern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8"/>
          <p:cNvSpPr/>
          <p:nvPr userDrawn="1"/>
        </p:nvSpPr>
        <p:spPr bwMode="ltGray">
          <a:xfrm>
            <a:off x="0" y="0"/>
            <a:ext cx="12192000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ltGray">
          <a:xfrm>
            <a:off x="0" y="2928763"/>
            <a:ext cx="12192000" cy="2648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 bwMode="blackWhite">
          <a:xfrm>
            <a:off x="624417" y="3071809"/>
            <a:ext cx="10991849" cy="12600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2" name="Untertitel 2"/>
          <p:cNvSpPr>
            <a:spLocks noGrp="1"/>
          </p:cNvSpPr>
          <p:nvPr>
            <p:ph type="subTitle" idx="1"/>
          </p:nvPr>
        </p:nvSpPr>
        <p:spPr bwMode="blackWhite">
          <a:xfrm>
            <a:off x="624417" y="4331809"/>
            <a:ext cx="10991848" cy="90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-24000" y="5576887"/>
            <a:ext cx="12240000" cy="1588"/>
          </a:xfrm>
          <a:prstGeom prst="line">
            <a:avLst/>
          </a:prstGeom>
          <a:ln w="28575">
            <a:solidFill>
              <a:srgbClr val="C8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8"/>
          <p:cNvSpPr/>
          <p:nvPr userDrawn="1"/>
        </p:nvSpPr>
        <p:spPr bwMode="ltGray">
          <a:xfrm flipV="1">
            <a:off x="0" y="2650998"/>
            <a:ext cx="12192000" cy="2777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25" name="Gerade Verbindung 24"/>
          <p:cNvCxnSpPr/>
          <p:nvPr userDrawn="1"/>
        </p:nvCxnSpPr>
        <p:spPr bwMode="gray">
          <a:xfrm>
            <a:off x="0" y="54000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 bwMode="gray">
          <a:xfrm>
            <a:off x="0" y="264941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8" y="0"/>
            <a:ext cx="5784849" cy="528638"/>
          </a:xfrm>
          <a:solidFill>
            <a:srgbClr val="C0432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0000" rIns="108000" anchor="ctr"/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de-DE" sz="1800" b="1" kern="1200" dirty="0" smtClean="0">
                <a:solidFill>
                  <a:schemeClr val="lt1"/>
                </a:solidFill>
                <a:latin typeface="+mj-lt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de-DE" dirty="0" smtClean="0"/>
              <a:t>Dezernat 2 (BITTE durch die Amtsbezeichnung ersetzten)</a:t>
            </a:r>
            <a:endParaRPr lang="de-DE" dirty="0"/>
          </a:p>
        </p:txBody>
      </p:sp>
      <p:pic>
        <p:nvPicPr>
          <p:cNvPr id="14" name="Grafik 13" descr="Aussenansicht_Neu_201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3876"/>
            <a:ext cx="12192000" cy="207213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1955" y="5714753"/>
            <a:ext cx="191431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57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RA Boebl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8"/>
          <p:cNvSpPr/>
          <p:nvPr userDrawn="1"/>
        </p:nvSpPr>
        <p:spPr bwMode="ltGray">
          <a:xfrm>
            <a:off x="0" y="0"/>
            <a:ext cx="12192000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9" name="Textplatzhalt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8" y="0"/>
            <a:ext cx="5784849" cy="528638"/>
          </a:xfrm>
          <a:solidFill>
            <a:srgbClr val="A8A8A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0000" rIns="108000" anchor="ctr"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lang="de-DE" sz="1800" b="1" kern="1200" baseline="0" dirty="0" smtClean="0">
                <a:solidFill>
                  <a:schemeClr val="lt1"/>
                </a:solidFill>
                <a:latin typeface="+mj-lt"/>
                <a:ea typeface="+mn-ea"/>
                <a:cs typeface="Tahoma" pitchFamily="34" charset="0"/>
              </a:defRPr>
            </a:lvl1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Landratsamt Böblingen</a:t>
            </a:r>
          </a:p>
        </p:txBody>
      </p:sp>
      <p:sp>
        <p:nvSpPr>
          <p:cNvPr id="19" name="Rechteck 18"/>
          <p:cNvSpPr/>
          <p:nvPr userDrawn="1"/>
        </p:nvSpPr>
        <p:spPr bwMode="ltGray">
          <a:xfrm>
            <a:off x="0" y="2928763"/>
            <a:ext cx="12192000" cy="2648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 bwMode="blackWhite">
          <a:xfrm>
            <a:off x="624417" y="3071809"/>
            <a:ext cx="10991849" cy="12600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2" name="Untertitel 2"/>
          <p:cNvSpPr>
            <a:spLocks noGrp="1"/>
          </p:cNvSpPr>
          <p:nvPr>
            <p:ph type="subTitle" idx="1"/>
          </p:nvPr>
        </p:nvSpPr>
        <p:spPr bwMode="blackWhite">
          <a:xfrm>
            <a:off x="624417" y="4331809"/>
            <a:ext cx="10991848" cy="90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-24000" y="5576887"/>
            <a:ext cx="12240000" cy="1588"/>
          </a:xfrm>
          <a:prstGeom prst="line">
            <a:avLst/>
          </a:prstGeom>
          <a:ln w="28575">
            <a:solidFill>
              <a:srgbClr val="C8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8"/>
          <p:cNvSpPr/>
          <p:nvPr userDrawn="1"/>
        </p:nvSpPr>
        <p:spPr bwMode="ltGray">
          <a:xfrm flipV="1">
            <a:off x="0" y="2650998"/>
            <a:ext cx="12192000" cy="2777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25" name="Gerade Verbindung 24"/>
          <p:cNvCxnSpPr/>
          <p:nvPr userDrawn="1"/>
        </p:nvCxnSpPr>
        <p:spPr bwMode="gray">
          <a:xfrm>
            <a:off x="0" y="54000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 bwMode="gray">
          <a:xfrm>
            <a:off x="0" y="264941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 descr="Aussenansicht_Neu_201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3876"/>
            <a:ext cx="12192000" cy="207213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1955" y="5714753"/>
            <a:ext cx="191431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81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zerna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8"/>
          <p:cNvSpPr/>
          <p:nvPr userDrawn="1"/>
        </p:nvSpPr>
        <p:spPr bwMode="ltGray">
          <a:xfrm>
            <a:off x="0" y="0"/>
            <a:ext cx="12192000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ltGray">
          <a:xfrm>
            <a:off x="0" y="2928763"/>
            <a:ext cx="12192000" cy="2648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 bwMode="blackWhite">
          <a:xfrm>
            <a:off x="624417" y="3071809"/>
            <a:ext cx="10991849" cy="12600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2" name="Untertitel 2"/>
          <p:cNvSpPr>
            <a:spLocks noGrp="1"/>
          </p:cNvSpPr>
          <p:nvPr>
            <p:ph type="subTitle" idx="1"/>
          </p:nvPr>
        </p:nvSpPr>
        <p:spPr bwMode="blackWhite">
          <a:xfrm>
            <a:off x="624417" y="4331809"/>
            <a:ext cx="10991848" cy="90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-24000" y="5576887"/>
            <a:ext cx="12240000" cy="1588"/>
          </a:xfrm>
          <a:prstGeom prst="line">
            <a:avLst/>
          </a:prstGeom>
          <a:ln w="28575">
            <a:solidFill>
              <a:srgbClr val="C8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8"/>
          <p:cNvSpPr/>
          <p:nvPr userDrawn="1"/>
        </p:nvSpPr>
        <p:spPr bwMode="ltGray">
          <a:xfrm flipV="1">
            <a:off x="0" y="2650998"/>
            <a:ext cx="12192000" cy="2777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25" name="Gerade Verbindung 24"/>
          <p:cNvCxnSpPr/>
          <p:nvPr userDrawn="1"/>
        </p:nvCxnSpPr>
        <p:spPr bwMode="gray">
          <a:xfrm>
            <a:off x="0" y="54000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 bwMode="gray">
          <a:xfrm>
            <a:off x="0" y="264941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8" y="0"/>
            <a:ext cx="5784849" cy="528638"/>
          </a:xfrm>
          <a:solidFill>
            <a:srgbClr val="CB6F2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0000" rIns="108000" anchor="ctr"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lang="de-DE" sz="1800" b="1" kern="1200" dirty="0" smtClean="0">
                <a:solidFill>
                  <a:schemeClr val="lt1"/>
                </a:solidFill>
                <a:latin typeface="+mj-lt"/>
                <a:ea typeface="+mn-ea"/>
                <a:cs typeface="Tahoma" pitchFamily="34" charset="0"/>
              </a:defRPr>
            </a:lvl1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Dezernat 3 (BITTE durch die Amtsbezeichnung ersetzten)</a:t>
            </a:r>
          </a:p>
        </p:txBody>
      </p:sp>
      <p:pic>
        <p:nvPicPr>
          <p:cNvPr id="14" name="Grafik 13" descr="Aussenansicht_Neu_201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3876"/>
            <a:ext cx="12192000" cy="207213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1956" y="5714753"/>
            <a:ext cx="191431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63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zerna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8"/>
          <p:cNvSpPr/>
          <p:nvPr userDrawn="1"/>
        </p:nvSpPr>
        <p:spPr bwMode="ltGray">
          <a:xfrm>
            <a:off x="0" y="0"/>
            <a:ext cx="12192000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ltGray">
          <a:xfrm>
            <a:off x="0" y="2928763"/>
            <a:ext cx="12192000" cy="2648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 bwMode="blackWhite">
          <a:xfrm>
            <a:off x="624417" y="3071809"/>
            <a:ext cx="10991849" cy="12600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2" name="Untertitel 2"/>
          <p:cNvSpPr>
            <a:spLocks noGrp="1"/>
          </p:cNvSpPr>
          <p:nvPr>
            <p:ph type="subTitle" idx="1"/>
          </p:nvPr>
        </p:nvSpPr>
        <p:spPr bwMode="blackWhite">
          <a:xfrm>
            <a:off x="624417" y="4331809"/>
            <a:ext cx="10991848" cy="90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-24000" y="5576887"/>
            <a:ext cx="12240000" cy="1588"/>
          </a:xfrm>
          <a:prstGeom prst="line">
            <a:avLst/>
          </a:prstGeom>
          <a:ln w="28575">
            <a:solidFill>
              <a:srgbClr val="C8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8"/>
          <p:cNvSpPr/>
          <p:nvPr userDrawn="1"/>
        </p:nvSpPr>
        <p:spPr bwMode="ltGray">
          <a:xfrm flipV="1">
            <a:off x="0" y="2650998"/>
            <a:ext cx="12192000" cy="2777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25" name="Gerade Verbindung 24"/>
          <p:cNvCxnSpPr/>
          <p:nvPr userDrawn="1"/>
        </p:nvCxnSpPr>
        <p:spPr bwMode="gray">
          <a:xfrm>
            <a:off x="0" y="54000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 bwMode="gray">
          <a:xfrm>
            <a:off x="0" y="264941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8" y="0"/>
            <a:ext cx="5784849" cy="528638"/>
          </a:xfrm>
          <a:solidFill>
            <a:srgbClr val="6AAB4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0000" rIns="108000" anchor="ctr"/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de-DE" sz="1800" b="1" kern="1200" baseline="0" dirty="0" smtClean="0">
                <a:solidFill>
                  <a:schemeClr val="lt1"/>
                </a:solidFill>
                <a:latin typeface="+mj-lt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de-DE" dirty="0" smtClean="0"/>
              <a:t>Dezernat 4 (BITTE durch die Amtsbezeichnung ersetzten)</a:t>
            </a:r>
            <a:endParaRPr lang="de-DE" dirty="0"/>
          </a:p>
        </p:txBody>
      </p:sp>
      <p:pic>
        <p:nvPicPr>
          <p:cNvPr id="14" name="Grafik 13" descr="Aussenansicht_Neu_201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3876"/>
            <a:ext cx="12192000" cy="207213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1955" y="5714753"/>
            <a:ext cx="191431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37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eichstellungsbu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8"/>
          <p:cNvSpPr/>
          <p:nvPr userDrawn="1"/>
        </p:nvSpPr>
        <p:spPr bwMode="ltGray">
          <a:xfrm>
            <a:off x="0" y="0"/>
            <a:ext cx="12192000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ltGray">
          <a:xfrm>
            <a:off x="0" y="2928763"/>
            <a:ext cx="12192000" cy="2648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 bwMode="blackWhite">
          <a:xfrm>
            <a:off x="624417" y="3071809"/>
            <a:ext cx="10991849" cy="12600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2" name="Untertitel 2"/>
          <p:cNvSpPr>
            <a:spLocks noGrp="1"/>
          </p:cNvSpPr>
          <p:nvPr>
            <p:ph type="subTitle" idx="1"/>
          </p:nvPr>
        </p:nvSpPr>
        <p:spPr bwMode="blackWhite">
          <a:xfrm>
            <a:off x="624417" y="4331809"/>
            <a:ext cx="10991848" cy="90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-24000" y="5576887"/>
            <a:ext cx="12240000" cy="1588"/>
          </a:xfrm>
          <a:prstGeom prst="line">
            <a:avLst/>
          </a:prstGeom>
          <a:ln w="28575">
            <a:solidFill>
              <a:srgbClr val="C8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8"/>
          <p:cNvSpPr/>
          <p:nvPr userDrawn="1"/>
        </p:nvSpPr>
        <p:spPr bwMode="ltGray">
          <a:xfrm flipV="1">
            <a:off x="0" y="2650998"/>
            <a:ext cx="12192000" cy="2777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25" name="Gerade Verbindung 24"/>
          <p:cNvCxnSpPr/>
          <p:nvPr userDrawn="1"/>
        </p:nvCxnSpPr>
        <p:spPr bwMode="gray">
          <a:xfrm>
            <a:off x="0" y="54000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 bwMode="gray">
          <a:xfrm>
            <a:off x="0" y="264941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8" y="0"/>
            <a:ext cx="5784849" cy="528638"/>
          </a:xfrm>
          <a:solidFill>
            <a:srgbClr val="EAC2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0000" rIns="108000" anchor="ctr"/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de-DE" sz="1800" b="1" kern="1200" dirty="0" smtClean="0">
                <a:solidFill>
                  <a:schemeClr val="lt1"/>
                </a:solidFill>
                <a:latin typeface="+mj-lt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de-DE" dirty="0" smtClean="0"/>
              <a:t>Gleichstellungsbüro</a:t>
            </a:r>
            <a:endParaRPr lang="de-DE" dirty="0"/>
          </a:p>
        </p:txBody>
      </p:sp>
      <p:pic>
        <p:nvPicPr>
          <p:cNvPr id="14" name="Grafik 13" descr="Aussenansicht_Neu_201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3876"/>
            <a:ext cx="12192000" cy="207213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1955" y="5714753"/>
            <a:ext cx="191431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90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rtschaftsfoer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8"/>
          <p:cNvSpPr/>
          <p:nvPr userDrawn="1"/>
        </p:nvSpPr>
        <p:spPr bwMode="ltGray">
          <a:xfrm>
            <a:off x="0" y="0"/>
            <a:ext cx="12192000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ltGray">
          <a:xfrm>
            <a:off x="0" y="2928763"/>
            <a:ext cx="12192000" cy="2648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 bwMode="blackWhite">
          <a:xfrm>
            <a:off x="624417" y="3071809"/>
            <a:ext cx="10991849" cy="12600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2" name="Untertitel 2"/>
          <p:cNvSpPr>
            <a:spLocks noGrp="1"/>
          </p:cNvSpPr>
          <p:nvPr>
            <p:ph type="subTitle" idx="1"/>
          </p:nvPr>
        </p:nvSpPr>
        <p:spPr bwMode="blackWhite">
          <a:xfrm>
            <a:off x="624417" y="4331809"/>
            <a:ext cx="10991848" cy="90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-24000" y="5576887"/>
            <a:ext cx="12240000" cy="1588"/>
          </a:xfrm>
          <a:prstGeom prst="line">
            <a:avLst/>
          </a:prstGeom>
          <a:ln w="28575">
            <a:solidFill>
              <a:srgbClr val="C8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8"/>
          <p:cNvSpPr/>
          <p:nvPr userDrawn="1"/>
        </p:nvSpPr>
        <p:spPr bwMode="ltGray">
          <a:xfrm flipV="1">
            <a:off x="0" y="2650998"/>
            <a:ext cx="12192000" cy="2777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25" name="Gerade Verbindung 24"/>
          <p:cNvCxnSpPr/>
          <p:nvPr userDrawn="1"/>
        </p:nvCxnSpPr>
        <p:spPr bwMode="gray">
          <a:xfrm>
            <a:off x="0" y="54000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 bwMode="gray">
          <a:xfrm>
            <a:off x="0" y="264941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8" y="0"/>
            <a:ext cx="5784849" cy="528638"/>
          </a:xfrm>
          <a:solidFill>
            <a:srgbClr val="5BA9D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0000" rIns="108000" anchor="ctr"/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de-DE" sz="1800" b="1" kern="1200" dirty="0" smtClean="0">
                <a:solidFill>
                  <a:schemeClr val="lt1"/>
                </a:solidFill>
                <a:latin typeface="+mj-lt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de-DE" dirty="0" smtClean="0"/>
              <a:t>Wirtschaftsförderung</a:t>
            </a:r>
            <a:endParaRPr lang="de-DE" dirty="0"/>
          </a:p>
        </p:txBody>
      </p:sp>
      <p:pic>
        <p:nvPicPr>
          <p:cNvPr id="14" name="Grafik 13" descr="Aussenansicht_Neu_201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3876"/>
            <a:ext cx="12192000" cy="207213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1956" y="5714753"/>
            <a:ext cx="191431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65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White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blackWhite">
          <a:xfrm>
            <a:off x="624417" y="1600201"/>
            <a:ext cx="10991849" cy="39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blackWhite"/>
        <p:txBody>
          <a:bodyPr/>
          <a:lstStyle/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 bwMode="blackWhite"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 bwMode="blackWhite"/>
        <p:txBody>
          <a:bodyPr/>
          <a:lstStyle/>
          <a:p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</a:rPr>
              <a:t>Ein kurzer Eintrag in der Fußzeile</a:t>
            </a:r>
          </a:p>
        </p:txBody>
      </p:sp>
    </p:spTree>
    <p:extLst>
      <p:ext uri="{BB962C8B-B14F-4D97-AF65-F5344CB8AC3E}">
        <p14:creationId xmlns:p14="http://schemas.microsoft.com/office/powerpoint/2010/main" val="1867451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White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blackWhite"/>
        <p:txBody>
          <a:bodyPr/>
          <a:lstStyle/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 bwMode="blackWhite"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 bwMode="blackWhite"/>
        <p:txBody>
          <a:bodyPr/>
          <a:lstStyle/>
          <a:p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</a:rPr>
              <a:t>Ein kurzer Eintrag in der Fußzeile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3"/>
          </p:nvPr>
        </p:nvSpPr>
        <p:spPr bwMode="blackWhite">
          <a:xfrm>
            <a:off x="624417" y="1602001"/>
            <a:ext cx="5256000" cy="39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4"/>
          </p:nvPr>
        </p:nvSpPr>
        <p:spPr bwMode="blackWhite">
          <a:xfrm>
            <a:off x="6360265" y="1602001"/>
            <a:ext cx="5256000" cy="39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746990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White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blackWhite"/>
        <p:txBody>
          <a:bodyPr/>
          <a:lstStyle/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 bwMode="blackWhite"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 bwMode="blackWhite"/>
        <p:txBody>
          <a:bodyPr/>
          <a:lstStyle/>
          <a:p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</a:rPr>
              <a:t>Ein kurzer Eintrag in der Fußzeile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3"/>
          </p:nvPr>
        </p:nvSpPr>
        <p:spPr bwMode="blackWhite">
          <a:xfrm>
            <a:off x="624417" y="1602000"/>
            <a:ext cx="3504000" cy="39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0" name="Inhaltsplatzhalter 10"/>
          <p:cNvSpPr>
            <a:spLocks noGrp="1"/>
          </p:cNvSpPr>
          <p:nvPr>
            <p:ph sz="quarter" idx="14"/>
          </p:nvPr>
        </p:nvSpPr>
        <p:spPr bwMode="blackWhite">
          <a:xfrm>
            <a:off x="8112265" y="1602000"/>
            <a:ext cx="3504000" cy="39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2" name="Inhaltsplatzhalter 10"/>
          <p:cNvSpPr>
            <a:spLocks noGrp="1"/>
          </p:cNvSpPr>
          <p:nvPr>
            <p:ph sz="quarter" idx="15"/>
          </p:nvPr>
        </p:nvSpPr>
        <p:spPr bwMode="blackWhite">
          <a:xfrm>
            <a:off x="4368341" y="1602000"/>
            <a:ext cx="3504000" cy="39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23344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White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blackWhite"/>
        <p:txBody>
          <a:bodyPr/>
          <a:lstStyle/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 bwMode="blackWhite"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 bwMode="blackWhite"/>
        <p:txBody>
          <a:bodyPr/>
          <a:lstStyle/>
          <a:p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</a:rPr>
              <a:t>Ein kurzer Eintrag in der Fußzeile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3"/>
          </p:nvPr>
        </p:nvSpPr>
        <p:spPr bwMode="blackWhite">
          <a:xfrm>
            <a:off x="624417" y="1602000"/>
            <a:ext cx="5256000" cy="187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4"/>
          </p:nvPr>
        </p:nvSpPr>
        <p:spPr bwMode="blackWhite">
          <a:xfrm>
            <a:off x="6360265" y="1602000"/>
            <a:ext cx="5256000" cy="187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0" name="Inhaltsplatzhalter 10"/>
          <p:cNvSpPr>
            <a:spLocks noGrp="1"/>
          </p:cNvSpPr>
          <p:nvPr>
            <p:ph sz="quarter" idx="15"/>
          </p:nvPr>
        </p:nvSpPr>
        <p:spPr bwMode="blackWhite">
          <a:xfrm>
            <a:off x="624417" y="3706475"/>
            <a:ext cx="5256000" cy="187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2" name="Inhaltsplatzhalter 12"/>
          <p:cNvSpPr>
            <a:spLocks noGrp="1"/>
          </p:cNvSpPr>
          <p:nvPr>
            <p:ph sz="quarter" idx="16"/>
          </p:nvPr>
        </p:nvSpPr>
        <p:spPr bwMode="blackWhite">
          <a:xfrm>
            <a:off x="6360265" y="3706475"/>
            <a:ext cx="5256000" cy="187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9210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mit 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White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blackWhite"/>
        <p:txBody>
          <a:bodyPr/>
          <a:lstStyle/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 bwMode="blackWhite"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 bwMode="blackWhite"/>
        <p:txBody>
          <a:bodyPr/>
          <a:lstStyle/>
          <a:p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</a:rPr>
              <a:t>Ein kurzer Eintrag in der Fußzeile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7"/>
          </p:nvPr>
        </p:nvSpPr>
        <p:spPr>
          <a:xfrm>
            <a:off x="624417" y="1612899"/>
            <a:ext cx="5255683" cy="259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8"/>
          </p:nvPr>
        </p:nvSpPr>
        <p:spPr>
          <a:xfrm>
            <a:off x="6360584" y="1612899"/>
            <a:ext cx="5255683" cy="259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1" name="Textplatzhalter 19"/>
          <p:cNvSpPr>
            <a:spLocks noGrp="1"/>
          </p:cNvSpPr>
          <p:nvPr>
            <p:ph type="body" sz="quarter" idx="19"/>
          </p:nvPr>
        </p:nvSpPr>
        <p:spPr>
          <a:xfrm>
            <a:off x="624417" y="4437063"/>
            <a:ext cx="5255683" cy="11414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20"/>
          </p:nvPr>
        </p:nvSpPr>
        <p:spPr>
          <a:xfrm>
            <a:off x="6360584" y="4437063"/>
            <a:ext cx="5255683" cy="11414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93967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White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 bwMode="blackWhite"/>
        <p:txBody>
          <a:bodyPr/>
          <a:lstStyle/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 bwMode="blackWhite"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 bwMode="blackWhite"/>
        <p:txBody>
          <a:bodyPr/>
          <a:lstStyle/>
          <a:p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</a:rPr>
              <a:t>Ein kurzer Eintrag in der Fußzeile</a:t>
            </a:r>
          </a:p>
        </p:txBody>
      </p:sp>
    </p:spTree>
    <p:extLst>
      <p:ext uri="{BB962C8B-B14F-4D97-AF65-F5344CB8AC3E}">
        <p14:creationId xmlns:p14="http://schemas.microsoft.com/office/powerpoint/2010/main" val="2901645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zerna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8"/>
          <p:cNvSpPr/>
          <p:nvPr userDrawn="1"/>
        </p:nvSpPr>
        <p:spPr bwMode="ltGray">
          <a:xfrm>
            <a:off x="0" y="0"/>
            <a:ext cx="12192000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ltGray">
          <a:xfrm>
            <a:off x="0" y="2928763"/>
            <a:ext cx="12192000" cy="2648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 bwMode="blackWhite">
          <a:xfrm>
            <a:off x="624417" y="3071809"/>
            <a:ext cx="10991849" cy="12600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2" name="Untertitel 2"/>
          <p:cNvSpPr>
            <a:spLocks noGrp="1"/>
          </p:cNvSpPr>
          <p:nvPr>
            <p:ph type="subTitle" idx="1"/>
          </p:nvPr>
        </p:nvSpPr>
        <p:spPr bwMode="blackWhite">
          <a:xfrm>
            <a:off x="624417" y="4331809"/>
            <a:ext cx="10991848" cy="90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-24000" y="5576887"/>
            <a:ext cx="12240000" cy="1588"/>
          </a:xfrm>
          <a:prstGeom prst="line">
            <a:avLst/>
          </a:prstGeom>
          <a:ln w="28575">
            <a:solidFill>
              <a:srgbClr val="C8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8"/>
          <p:cNvSpPr/>
          <p:nvPr userDrawn="1"/>
        </p:nvSpPr>
        <p:spPr bwMode="ltGray">
          <a:xfrm flipV="1">
            <a:off x="0" y="2650998"/>
            <a:ext cx="12192000" cy="2777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25" name="Gerade Verbindung 24"/>
          <p:cNvCxnSpPr/>
          <p:nvPr userDrawn="1"/>
        </p:nvCxnSpPr>
        <p:spPr bwMode="gray">
          <a:xfrm>
            <a:off x="0" y="54000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 bwMode="gray">
          <a:xfrm>
            <a:off x="0" y="264941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8" y="0"/>
            <a:ext cx="5784849" cy="528638"/>
          </a:xfrm>
          <a:solidFill>
            <a:srgbClr val="4B4D8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0000" rIns="108000" anchor="ctr"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lang="de-DE" sz="1800" b="1" kern="1200" dirty="0" smtClean="0">
                <a:solidFill>
                  <a:schemeClr val="lt1"/>
                </a:solidFill>
                <a:latin typeface="+mj-lt"/>
                <a:ea typeface="+mn-ea"/>
                <a:cs typeface="Tahoma" pitchFamily="34" charset="0"/>
              </a:defRPr>
            </a:lvl1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Dezernat 1 (BITTE durch die Amtsbezeichnung ersetzten)</a:t>
            </a:r>
          </a:p>
        </p:txBody>
      </p:sp>
      <p:pic>
        <p:nvPicPr>
          <p:cNvPr id="13" name="Grafik 12" descr="Aussenansicht_Neu_201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3876"/>
            <a:ext cx="12192000" cy="207213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1955" y="5714753"/>
            <a:ext cx="191431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25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 bwMode="blackWhite"/>
        <p:txBody>
          <a:bodyPr/>
          <a:lstStyle/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 bwMode="blackWhite"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 bwMode="blackWhite"/>
        <p:txBody>
          <a:bodyPr/>
          <a:lstStyle/>
          <a:p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</a:rPr>
              <a:t>Ein kurzer Eintrag in der Fußzeile</a:t>
            </a:r>
          </a:p>
        </p:txBody>
      </p:sp>
    </p:spTree>
    <p:extLst>
      <p:ext uri="{BB962C8B-B14F-4D97-AF65-F5344CB8AC3E}">
        <p14:creationId xmlns:p14="http://schemas.microsoft.com/office/powerpoint/2010/main" val="322525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8"/>
          <p:cNvSpPr/>
          <p:nvPr userDrawn="1"/>
        </p:nvSpPr>
        <p:spPr bwMode="ltGray">
          <a:xfrm>
            <a:off x="0" y="0"/>
            <a:ext cx="12192000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ltGray">
          <a:xfrm>
            <a:off x="0" y="2928763"/>
            <a:ext cx="12192000" cy="2648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 bwMode="blackWhite">
          <a:xfrm>
            <a:off x="624417" y="3071809"/>
            <a:ext cx="10991849" cy="12600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2" name="Untertitel 2"/>
          <p:cNvSpPr>
            <a:spLocks noGrp="1"/>
          </p:cNvSpPr>
          <p:nvPr>
            <p:ph type="subTitle" idx="1"/>
          </p:nvPr>
        </p:nvSpPr>
        <p:spPr bwMode="blackWhite">
          <a:xfrm>
            <a:off x="624417" y="4331809"/>
            <a:ext cx="10991848" cy="90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-24000" y="5576887"/>
            <a:ext cx="12240000" cy="1588"/>
          </a:xfrm>
          <a:prstGeom prst="line">
            <a:avLst/>
          </a:prstGeom>
          <a:ln w="28575">
            <a:solidFill>
              <a:srgbClr val="C8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8"/>
          <p:cNvSpPr/>
          <p:nvPr userDrawn="1"/>
        </p:nvSpPr>
        <p:spPr bwMode="ltGray">
          <a:xfrm flipV="1">
            <a:off x="0" y="2650998"/>
            <a:ext cx="12192000" cy="2777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25" name="Gerade Verbindung 24"/>
          <p:cNvCxnSpPr/>
          <p:nvPr userDrawn="1"/>
        </p:nvCxnSpPr>
        <p:spPr bwMode="gray">
          <a:xfrm>
            <a:off x="0" y="54000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 bwMode="gray">
          <a:xfrm>
            <a:off x="0" y="264941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 descr="Aussenansicht_Neu_201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3876"/>
            <a:ext cx="12192000" cy="207213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703396" y="5719934"/>
            <a:ext cx="1912869" cy="96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1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RA Boebl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8"/>
          <p:cNvSpPr/>
          <p:nvPr userDrawn="1"/>
        </p:nvSpPr>
        <p:spPr bwMode="ltGray">
          <a:xfrm>
            <a:off x="0" y="0"/>
            <a:ext cx="12192000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9" name="Textplatzhalt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8" y="0"/>
            <a:ext cx="5784849" cy="528638"/>
          </a:xfrm>
          <a:solidFill>
            <a:srgbClr val="A8A8A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0000" rIns="108000" anchor="ctr"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lang="de-DE" sz="1800" b="1" kern="1200" baseline="0" dirty="0" smtClean="0">
                <a:solidFill>
                  <a:schemeClr val="lt1"/>
                </a:solidFill>
                <a:latin typeface="+mj-lt"/>
                <a:ea typeface="+mn-ea"/>
                <a:cs typeface="Tahoma" pitchFamily="34" charset="0"/>
              </a:defRPr>
            </a:lvl1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Landratsamt Böblingen</a:t>
            </a:r>
          </a:p>
        </p:txBody>
      </p:sp>
      <p:sp>
        <p:nvSpPr>
          <p:cNvPr id="19" name="Rechteck 18"/>
          <p:cNvSpPr/>
          <p:nvPr userDrawn="1"/>
        </p:nvSpPr>
        <p:spPr bwMode="ltGray">
          <a:xfrm>
            <a:off x="0" y="2928763"/>
            <a:ext cx="12192000" cy="2648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 bwMode="blackWhite">
          <a:xfrm>
            <a:off x="624417" y="3071809"/>
            <a:ext cx="10991849" cy="12600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2" name="Untertitel 2"/>
          <p:cNvSpPr>
            <a:spLocks noGrp="1"/>
          </p:cNvSpPr>
          <p:nvPr>
            <p:ph type="subTitle" idx="1"/>
          </p:nvPr>
        </p:nvSpPr>
        <p:spPr bwMode="blackWhite">
          <a:xfrm>
            <a:off x="624417" y="4331809"/>
            <a:ext cx="10991848" cy="90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-24000" y="5576887"/>
            <a:ext cx="12240000" cy="1588"/>
          </a:xfrm>
          <a:prstGeom prst="line">
            <a:avLst/>
          </a:prstGeom>
          <a:ln w="28575">
            <a:solidFill>
              <a:srgbClr val="C8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8"/>
          <p:cNvSpPr/>
          <p:nvPr userDrawn="1"/>
        </p:nvSpPr>
        <p:spPr bwMode="ltGray">
          <a:xfrm flipV="1">
            <a:off x="0" y="2650998"/>
            <a:ext cx="12192000" cy="2777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25" name="Gerade Verbindung 24"/>
          <p:cNvCxnSpPr/>
          <p:nvPr userDrawn="1"/>
        </p:nvCxnSpPr>
        <p:spPr bwMode="gray">
          <a:xfrm>
            <a:off x="0" y="54000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 bwMode="gray">
          <a:xfrm>
            <a:off x="0" y="264941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 descr="Aussenansicht_Neu_201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3876"/>
            <a:ext cx="12192000" cy="207213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1955" y="5714753"/>
            <a:ext cx="191431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96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zerna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8"/>
          <p:cNvSpPr/>
          <p:nvPr userDrawn="1"/>
        </p:nvSpPr>
        <p:spPr bwMode="ltGray">
          <a:xfrm>
            <a:off x="0" y="0"/>
            <a:ext cx="12192000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ltGray">
          <a:xfrm>
            <a:off x="0" y="2928763"/>
            <a:ext cx="12192000" cy="2648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 bwMode="blackWhite">
          <a:xfrm>
            <a:off x="624417" y="3071809"/>
            <a:ext cx="10991849" cy="12600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2" name="Untertitel 2"/>
          <p:cNvSpPr>
            <a:spLocks noGrp="1"/>
          </p:cNvSpPr>
          <p:nvPr>
            <p:ph type="subTitle" idx="1"/>
          </p:nvPr>
        </p:nvSpPr>
        <p:spPr bwMode="blackWhite">
          <a:xfrm>
            <a:off x="624417" y="4331809"/>
            <a:ext cx="10991848" cy="90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-24000" y="5576887"/>
            <a:ext cx="12240000" cy="1588"/>
          </a:xfrm>
          <a:prstGeom prst="line">
            <a:avLst/>
          </a:prstGeom>
          <a:ln w="28575">
            <a:solidFill>
              <a:srgbClr val="C8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8"/>
          <p:cNvSpPr/>
          <p:nvPr userDrawn="1"/>
        </p:nvSpPr>
        <p:spPr bwMode="ltGray">
          <a:xfrm flipV="1">
            <a:off x="0" y="2650998"/>
            <a:ext cx="12192000" cy="2777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25" name="Gerade Verbindung 24"/>
          <p:cNvCxnSpPr/>
          <p:nvPr userDrawn="1"/>
        </p:nvCxnSpPr>
        <p:spPr bwMode="gray">
          <a:xfrm>
            <a:off x="0" y="54000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 bwMode="gray">
          <a:xfrm>
            <a:off x="0" y="264941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8" y="0"/>
            <a:ext cx="5784849" cy="528638"/>
          </a:xfrm>
          <a:solidFill>
            <a:srgbClr val="4B4D8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0000" rIns="108000" anchor="ctr"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lang="de-DE" sz="1800" b="1" kern="1200" dirty="0" smtClean="0">
                <a:solidFill>
                  <a:schemeClr val="lt1"/>
                </a:solidFill>
                <a:latin typeface="+mj-lt"/>
                <a:ea typeface="+mn-ea"/>
                <a:cs typeface="Tahoma" pitchFamily="34" charset="0"/>
              </a:defRPr>
            </a:lvl1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Dezernat 1 (BITTE durch die Amtsbezeichnung ersetzten)</a:t>
            </a:r>
          </a:p>
        </p:txBody>
      </p:sp>
      <p:pic>
        <p:nvPicPr>
          <p:cNvPr id="13" name="Grafik 12" descr="Aussenansicht_Neu_201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3876"/>
            <a:ext cx="12192000" cy="207213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1955" y="5714753"/>
            <a:ext cx="191431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27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zern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8"/>
          <p:cNvSpPr/>
          <p:nvPr userDrawn="1"/>
        </p:nvSpPr>
        <p:spPr bwMode="ltGray">
          <a:xfrm>
            <a:off x="0" y="0"/>
            <a:ext cx="12192000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ltGray">
          <a:xfrm>
            <a:off x="0" y="2928763"/>
            <a:ext cx="12192000" cy="2648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 bwMode="blackWhite">
          <a:xfrm>
            <a:off x="624417" y="3071809"/>
            <a:ext cx="10991849" cy="12600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2" name="Untertitel 2"/>
          <p:cNvSpPr>
            <a:spLocks noGrp="1"/>
          </p:cNvSpPr>
          <p:nvPr>
            <p:ph type="subTitle" idx="1"/>
          </p:nvPr>
        </p:nvSpPr>
        <p:spPr bwMode="blackWhite">
          <a:xfrm>
            <a:off x="624417" y="4331809"/>
            <a:ext cx="10991848" cy="90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-24000" y="5576887"/>
            <a:ext cx="12240000" cy="1588"/>
          </a:xfrm>
          <a:prstGeom prst="line">
            <a:avLst/>
          </a:prstGeom>
          <a:ln w="28575">
            <a:solidFill>
              <a:srgbClr val="C8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8"/>
          <p:cNvSpPr/>
          <p:nvPr userDrawn="1"/>
        </p:nvSpPr>
        <p:spPr bwMode="ltGray">
          <a:xfrm flipV="1">
            <a:off x="0" y="2650998"/>
            <a:ext cx="12192000" cy="2777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25" name="Gerade Verbindung 24"/>
          <p:cNvCxnSpPr/>
          <p:nvPr userDrawn="1"/>
        </p:nvCxnSpPr>
        <p:spPr bwMode="gray">
          <a:xfrm>
            <a:off x="0" y="54000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 bwMode="gray">
          <a:xfrm>
            <a:off x="0" y="264941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8" y="0"/>
            <a:ext cx="5784849" cy="528638"/>
          </a:xfrm>
          <a:solidFill>
            <a:srgbClr val="C0432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0000" rIns="108000" anchor="ctr"/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de-DE" sz="1800" b="1" kern="1200" dirty="0" smtClean="0">
                <a:solidFill>
                  <a:schemeClr val="lt1"/>
                </a:solidFill>
                <a:latin typeface="+mj-lt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de-DE" dirty="0" smtClean="0"/>
              <a:t>Dezernat 2 (BITTE durch die Amtsbezeichnung ersetzten)</a:t>
            </a:r>
            <a:endParaRPr lang="de-DE" dirty="0"/>
          </a:p>
        </p:txBody>
      </p:sp>
      <p:pic>
        <p:nvPicPr>
          <p:cNvPr id="14" name="Grafik 13" descr="Aussenansicht_Neu_201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3876"/>
            <a:ext cx="12192000" cy="207213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1955" y="5714753"/>
            <a:ext cx="191431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52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zerna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8"/>
          <p:cNvSpPr/>
          <p:nvPr userDrawn="1"/>
        </p:nvSpPr>
        <p:spPr bwMode="ltGray">
          <a:xfrm>
            <a:off x="0" y="0"/>
            <a:ext cx="12192000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ltGray">
          <a:xfrm>
            <a:off x="0" y="2928763"/>
            <a:ext cx="12192000" cy="2648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 bwMode="blackWhite">
          <a:xfrm>
            <a:off x="624417" y="3071809"/>
            <a:ext cx="10991849" cy="12600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2" name="Untertitel 2"/>
          <p:cNvSpPr>
            <a:spLocks noGrp="1"/>
          </p:cNvSpPr>
          <p:nvPr>
            <p:ph type="subTitle" idx="1"/>
          </p:nvPr>
        </p:nvSpPr>
        <p:spPr bwMode="blackWhite">
          <a:xfrm>
            <a:off x="624417" y="4331809"/>
            <a:ext cx="10991848" cy="90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-24000" y="5576887"/>
            <a:ext cx="12240000" cy="1588"/>
          </a:xfrm>
          <a:prstGeom prst="line">
            <a:avLst/>
          </a:prstGeom>
          <a:ln w="28575">
            <a:solidFill>
              <a:srgbClr val="C8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8"/>
          <p:cNvSpPr/>
          <p:nvPr userDrawn="1"/>
        </p:nvSpPr>
        <p:spPr bwMode="ltGray">
          <a:xfrm flipV="1">
            <a:off x="0" y="2650998"/>
            <a:ext cx="12192000" cy="2777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25" name="Gerade Verbindung 24"/>
          <p:cNvCxnSpPr/>
          <p:nvPr userDrawn="1"/>
        </p:nvCxnSpPr>
        <p:spPr bwMode="gray">
          <a:xfrm>
            <a:off x="0" y="54000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 bwMode="gray">
          <a:xfrm>
            <a:off x="0" y="264941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8" y="0"/>
            <a:ext cx="5784849" cy="528638"/>
          </a:xfrm>
          <a:solidFill>
            <a:srgbClr val="CB6F2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0000" rIns="108000" anchor="ctr"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lang="de-DE" sz="1800" b="1" kern="1200" dirty="0" smtClean="0">
                <a:solidFill>
                  <a:schemeClr val="lt1"/>
                </a:solidFill>
                <a:latin typeface="+mj-lt"/>
                <a:ea typeface="+mn-ea"/>
                <a:cs typeface="Tahoma" pitchFamily="34" charset="0"/>
              </a:defRPr>
            </a:lvl1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Dezernat 3 (BITTE durch die Amtsbezeichnung ersetzten)</a:t>
            </a:r>
          </a:p>
        </p:txBody>
      </p:sp>
      <p:pic>
        <p:nvPicPr>
          <p:cNvPr id="14" name="Grafik 13" descr="Aussenansicht_Neu_201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3876"/>
            <a:ext cx="12192000" cy="207213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1956" y="5714753"/>
            <a:ext cx="191431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62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zerna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8"/>
          <p:cNvSpPr/>
          <p:nvPr userDrawn="1"/>
        </p:nvSpPr>
        <p:spPr bwMode="ltGray">
          <a:xfrm>
            <a:off x="0" y="0"/>
            <a:ext cx="12192000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ltGray">
          <a:xfrm>
            <a:off x="0" y="2928763"/>
            <a:ext cx="12192000" cy="2648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 bwMode="blackWhite">
          <a:xfrm>
            <a:off x="624417" y="3071809"/>
            <a:ext cx="10991849" cy="12600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2" name="Untertitel 2"/>
          <p:cNvSpPr>
            <a:spLocks noGrp="1"/>
          </p:cNvSpPr>
          <p:nvPr>
            <p:ph type="subTitle" idx="1"/>
          </p:nvPr>
        </p:nvSpPr>
        <p:spPr bwMode="blackWhite">
          <a:xfrm>
            <a:off x="624417" y="4331809"/>
            <a:ext cx="10991848" cy="90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-24000" y="5576887"/>
            <a:ext cx="12240000" cy="1588"/>
          </a:xfrm>
          <a:prstGeom prst="line">
            <a:avLst/>
          </a:prstGeom>
          <a:ln w="28575">
            <a:solidFill>
              <a:srgbClr val="C8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8"/>
          <p:cNvSpPr/>
          <p:nvPr userDrawn="1"/>
        </p:nvSpPr>
        <p:spPr bwMode="ltGray">
          <a:xfrm flipV="1">
            <a:off x="0" y="2650998"/>
            <a:ext cx="12192000" cy="2777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25" name="Gerade Verbindung 24"/>
          <p:cNvCxnSpPr/>
          <p:nvPr userDrawn="1"/>
        </p:nvCxnSpPr>
        <p:spPr bwMode="gray">
          <a:xfrm>
            <a:off x="0" y="54000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 bwMode="gray">
          <a:xfrm>
            <a:off x="0" y="264941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8" y="0"/>
            <a:ext cx="5784849" cy="528638"/>
          </a:xfrm>
          <a:solidFill>
            <a:srgbClr val="6AAB4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0000" rIns="108000" anchor="ctr"/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de-DE" sz="1800" b="1" kern="1200" baseline="0" dirty="0" smtClean="0">
                <a:solidFill>
                  <a:schemeClr val="lt1"/>
                </a:solidFill>
                <a:latin typeface="+mj-lt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de-DE" dirty="0" smtClean="0"/>
              <a:t>Dezernat 4 (BITTE durch die Amtsbezeichnung ersetzten)</a:t>
            </a:r>
            <a:endParaRPr lang="de-DE" dirty="0"/>
          </a:p>
        </p:txBody>
      </p:sp>
      <p:pic>
        <p:nvPicPr>
          <p:cNvPr id="14" name="Grafik 13" descr="Aussenansicht_Neu_201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3876"/>
            <a:ext cx="12192000" cy="207213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1955" y="5714753"/>
            <a:ext cx="191431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0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eichstellungsbu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8"/>
          <p:cNvSpPr/>
          <p:nvPr userDrawn="1"/>
        </p:nvSpPr>
        <p:spPr bwMode="ltGray">
          <a:xfrm>
            <a:off x="0" y="0"/>
            <a:ext cx="12192000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ltGray">
          <a:xfrm>
            <a:off x="0" y="2928763"/>
            <a:ext cx="12192000" cy="2648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 bwMode="blackWhite">
          <a:xfrm>
            <a:off x="624417" y="3071809"/>
            <a:ext cx="10991849" cy="12600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2" name="Untertitel 2"/>
          <p:cNvSpPr>
            <a:spLocks noGrp="1"/>
          </p:cNvSpPr>
          <p:nvPr>
            <p:ph type="subTitle" idx="1"/>
          </p:nvPr>
        </p:nvSpPr>
        <p:spPr bwMode="blackWhite">
          <a:xfrm>
            <a:off x="624417" y="4331809"/>
            <a:ext cx="10991848" cy="90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-24000" y="5576887"/>
            <a:ext cx="12240000" cy="1588"/>
          </a:xfrm>
          <a:prstGeom prst="line">
            <a:avLst/>
          </a:prstGeom>
          <a:ln w="28575">
            <a:solidFill>
              <a:srgbClr val="C8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8"/>
          <p:cNvSpPr/>
          <p:nvPr userDrawn="1"/>
        </p:nvSpPr>
        <p:spPr bwMode="ltGray">
          <a:xfrm flipV="1">
            <a:off x="0" y="2650998"/>
            <a:ext cx="12192000" cy="2777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25" name="Gerade Verbindung 24"/>
          <p:cNvCxnSpPr/>
          <p:nvPr userDrawn="1"/>
        </p:nvCxnSpPr>
        <p:spPr bwMode="gray">
          <a:xfrm>
            <a:off x="0" y="54000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 bwMode="gray">
          <a:xfrm>
            <a:off x="0" y="264941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8" y="0"/>
            <a:ext cx="5784849" cy="528638"/>
          </a:xfrm>
          <a:solidFill>
            <a:srgbClr val="EAC2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0000" rIns="108000" anchor="ctr"/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de-DE" sz="1800" b="1" kern="1200" dirty="0" smtClean="0">
                <a:solidFill>
                  <a:schemeClr val="lt1"/>
                </a:solidFill>
                <a:latin typeface="+mj-lt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de-DE" dirty="0" smtClean="0"/>
              <a:t>Gleichstellungsbüro</a:t>
            </a:r>
            <a:endParaRPr lang="de-DE" dirty="0"/>
          </a:p>
        </p:txBody>
      </p:sp>
      <p:pic>
        <p:nvPicPr>
          <p:cNvPr id="14" name="Grafik 13" descr="Aussenansicht_Neu_201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3876"/>
            <a:ext cx="12192000" cy="207213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1955" y="5714753"/>
            <a:ext cx="191431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0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rtschaftsfoer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8"/>
          <p:cNvSpPr/>
          <p:nvPr userDrawn="1"/>
        </p:nvSpPr>
        <p:spPr bwMode="ltGray">
          <a:xfrm>
            <a:off x="0" y="0"/>
            <a:ext cx="12192000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ltGray">
          <a:xfrm>
            <a:off x="0" y="2928763"/>
            <a:ext cx="12192000" cy="2648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 bwMode="blackWhite">
          <a:xfrm>
            <a:off x="624417" y="3071809"/>
            <a:ext cx="10991849" cy="12600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2" name="Untertitel 2"/>
          <p:cNvSpPr>
            <a:spLocks noGrp="1"/>
          </p:cNvSpPr>
          <p:nvPr>
            <p:ph type="subTitle" idx="1"/>
          </p:nvPr>
        </p:nvSpPr>
        <p:spPr bwMode="blackWhite">
          <a:xfrm>
            <a:off x="624417" y="4331809"/>
            <a:ext cx="10991848" cy="90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-24000" y="5576887"/>
            <a:ext cx="12240000" cy="1588"/>
          </a:xfrm>
          <a:prstGeom prst="line">
            <a:avLst/>
          </a:prstGeom>
          <a:ln w="28575">
            <a:solidFill>
              <a:srgbClr val="C8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8"/>
          <p:cNvSpPr/>
          <p:nvPr userDrawn="1"/>
        </p:nvSpPr>
        <p:spPr bwMode="ltGray">
          <a:xfrm flipV="1">
            <a:off x="0" y="2650998"/>
            <a:ext cx="12192000" cy="2777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25" name="Gerade Verbindung 24"/>
          <p:cNvCxnSpPr/>
          <p:nvPr userDrawn="1"/>
        </p:nvCxnSpPr>
        <p:spPr bwMode="gray">
          <a:xfrm>
            <a:off x="0" y="54000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 bwMode="gray">
          <a:xfrm>
            <a:off x="0" y="264941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8" y="0"/>
            <a:ext cx="5784849" cy="528638"/>
          </a:xfrm>
          <a:solidFill>
            <a:srgbClr val="5BA9D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0000" rIns="108000" anchor="ctr"/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de-DE" sz="1800" b="1" kern="1200" dirty="0" smtClean="0">
                <a:solidFill>
                  <a:schemeClr val="lt1"/>
                </a:solidFill>
                <a:latin typeface="+mj-lt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de-DE" dirty="0" smtClean="0"/>
              <a:t>Wirtschaftsförderung</a:t>
            </a:r>
            <a:endParaRPr lang="de-DE" dirty="0"/>
          </a:p>
        </p:txBody>
      </p:sp>
      <p:pic>
        <p:nvPicPr>
          <p:cNvPr id="14" name="Grafik 13" descr="Aussenansicht_Neu_201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3876"/>
            <a:ext cx="12192000" cy="207213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1956" y="5714753"/>
            <a:ext cx="191431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73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White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blackWhite">
          <a:xfrm>
            <a:off x="624417" y="1600201"/>
            <a:ext cx="10991849" cy="39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blackWhite"/>
        <p:txBody>
          <a:bodyPr/>
          <a:lstStyle/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 bwMode="blackWhite"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 bwMode="blackWhite"/>
        <p:txBody>
          <a:bodyPr/>
          <a:lstStyle/>
          <a:p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</a:rPr>
              <a:t>Ein kurzer Eintrag in der Fußzeile</a:t>
            </a:r>
          </a:p>
        </p:txBody>
      </p:sp>
    </p:spTree>
    <p:extLst>
      <p:ext uri="{BB962C8B-B14F-4D97-AF65-F5344CB8AC3E}">
        <p14:creationId xmlns:p14="http://schemas.microsoft.com/office/powerpoint/2010/main" val="19011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zern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8"/>
          <p:cNvSpPr/>
          <p:nvPr userDrawn="1"/>
        </p:nvSpPr>
        <p:spPr bwMode="ltGray">
          <a:xfrm>
            <a:off x="0" y="0"/>
            <a:ext cx="12192000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ltGray">
          <a:xfrm>
            <a:off x="0" y="2928763"/>
            <a:ext cx="12192000" cy="2648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 bwMode="blackWhite">
          <a:xfrm>
            <a:off x="624417" y="3071809"/>
            <a:ext cx="10991849" cy="12600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2" name="Untertitel 2"/>
          <p:cNvSpPr>
            <a:spLocks noGrp="1"/>
          </p:cNvSpPr>
          <p:nvPr>
            <p:ph type="subTitle" idx="1"/>
          </p:nvPr>
        </p:nvSpPr>
        <p:spPr bwMode="blackWhite">
          <a:xfrm>
            <a:off x="624417" y="4331809"/>
            <a:ext cx="10991848" cy="90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-24000" y="5576887"/>
            <a:ext cx="12240000" cy="1588"/>
          </a:xfrm>
          <a:prstGeom prst="line">
            <a:avLst/>
          </a:prstGeom>
          <a:ln w="28575">
            <a:solidFill>
              <a:srgbClr val="C8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8"/>
          <p:cNvSpPr/>
          <p:nvPr userDrawn="1"/>
        </p:nvSpPr>
        <p:spPr bwMode="ltGray">
          <a:xfrm flipV="1">
            <a:off x="0" y="2650998"/>
            <a:ext cx="12192000" cy="2777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25" name="Gerade Verbindung 24"/>
          <p:cNvCxnSpPr/>
          <p:nvPr userDrawn="1"/>
        </p:nvCxnSpPr>
        <p:spPr bwMode="gray">
          <a:xfrm>
            <a:off x="0" y="54000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 bwMode="gray">
          <a:xfrm>
            <a:off x="0" y="264941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8" y="0"/>
            <a:ext cx="5784849" cy="528638"/>
          </a:xfrm>
          <a:solidFill>
            <a:srgbClr val="C0432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0000" rIns="108000" anchor="ctr"/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de-DE" sz="1800" b="1" kern="1200" dirty="0" smtClean="0">
                <a:solidFill>
                  <a:schemeClr val="lt1"/>
                </a:solidFill>
                <a:latin typeface="+mj-lt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de-DE" dirty="0" smtClean="0"/>
              <a:t>Dezernat 2 (BITTE durch die Amtsbezeichnung ersetzten)</a:t>
            </a:r>
            <a:endParaRPr lang="de-DE" dirty="0"/>
          </a:p>
        </p:txBody>
      </p:sp>
      <p:pic>
        <p:nvPicPr>
          <p:cNvPr id="14" name="Grafik 13" descr="Aussenansicht_Neu_201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3876"/>
            <a:ext cx="12192000" cy="207213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1955" y="5714753"/>
            <a:ext cx="191431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54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White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blackWhite"/>
        <p:txBody>
          <a:bodyPr/>
          <a:lstStyle/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 bwMode="blackWhite"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 bwMode="blackWhite"/>
        <p:txBody>
          <a:bodyPr/>
          <a:lstStyle/>
          <a:p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</a:rPr>
              <a:t>Ein kurzer Eintrag in der Fußzeile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3"/>
          </p:nvPr>
        </p:nvSpPr>
        <p:spPr bwMode="blackWhite">
          <a:xfrm>
            <a:off x="624417" y="1602001"/>
            <a:ext cx="5256000" cy="39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4"/>
          </p:nvPr>
        </p:nvSpPr>
        <p:spPr bwMode="blackWhite">
          <a:xfrm>
            <a:off x="6360265" y="1602001"/>
            <a:ext cx="5256000" cy="39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766100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White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blackWhite"/>
        <p:txBody>
          <a:bodyPr/>
          <a:lstStyle/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 bwMode="blackWhite"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 bwMode="blackWhite"/>
        <p:txBody>
          <a:bodyPr/>
          <a:lstStyle/>
          <a:p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</a:rPr>
              <a:t>Ein kurzer Eintrag in der Fußzeile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3"/>
          </p:nvPr>
        </p:nvSpPr>
        <p:spPr bwMode="blackWhite">
          <a:xfrm>
            <a:off x="624417" y="1602000"/>
            <a:ext cx="3504000" cy="39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0" name="Inhaltsplatzhalter 10"/>
          <p:cNvSpPr>
            <a:spLocks noGrp="1"/>
          </p:cNvSpPr>
          <p:nvPr>
            <p:ph sz="quarter" idx="14"/>
          </p:nvPr>
        </p:nvSpPr>
        <p:spPr bwMode="blackWhite">
          <a:xfrm>
            <a:off x="8112265" y="1602000"/>
            <a:ext cx="3504000" cy="39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2" name="Inhaltsplatzhalter 10"/>
          <p:cNvSpPr>
            <a:spLocks noGrp="1"/>
          </p:cNvSpPr>
          <p:nvPr>
            <p:ph sz="quarter" idx="15"/>
          </p:nvPr>
        </p:nvSpPr>
        <p:spPr bwMode="blackWhite">
          <a:xfrm>
            <a:off x="4368341" y="1602000"/>
            <a:ext cx="3504000" cy="39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389710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White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blackWhite"/>
        <p:txBody>
          <a:bodyPr/>
          <a:lstStyle/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 bwMode="blackWhite"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 bwMode="blackWhite"/>
        <p:txBody>
          <a:bodyPr/>
          <a:lstStyle/>
          <a:p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</a:rPr>
              <a:t>Ein kurzer Eintrag in der Fußzeile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3"/>
          </p:nvPr>
        </p:nvSpPr>
        <p:spPr bwMode="blackWhite">
          <a:xfrm>
            <a:off x="624417" y="1602000"/>
            <a:ext cx="5256000" cy="187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4"/>
          </p:nvPr>
        </p:nvSpPr>
        <p:spPr bwMode="blackWhite">
          <a:xfrm>
            <a:off x="6360265" y="1602000"/>
            <a:ext cx="5256000" cy="187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0" name="Inhaltsplatzhalter 10"/>
          <p:cNvSpPr>
            <a:spLocks noGrp="1"/>
          </p:cNvSpPr>
          <p:nvPr>
            <p:ph sz="quarter" idx="15"/>
          </p:nvPr>
        </p:nvSpPr>
        <p:spPr bwMode="blackWhite">
          <a:xfrm>
            <a:off x="624417" y="3706475"/>
            <a:ext cx="5256000" cy="187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2" name="Inhaltsplatzhalter 12"/>
          <p:cNvSpPr>
            <a:spLocks noGrp="1"/>
          </p:cNvSpPr>
          <p:nvPr>
            <p:ph sz="quarter" idx="16"/>
          </p:nvPr>
        </p:nvSpPr>
        <p:spPr bwMode="blackWhite">
          <a:xfrm>
            <a:off x="6360265" y="3706475"/>
            <a:ext cx="5256000" cy="187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432330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mit 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White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blackWhite"/>
        <p:txBody>
          <a:bodyPr/>
          <a:lstStyle/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 bwMode="blackWhite"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 bwMode="blackWhite"/>
        <p:txBody>
          <a:bodyPr/>
          <a:lstStyle/>
          <a:p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</a:rPr>
              <a:t>Ein kurzer Eintrag in der Fußzeile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7"/>
          </p:nvPr>
        </p:nvSpPr>
        <p:spPr>
          <a:xfrm>
            <a:off x="624417" y="1612899"/>
            <a:ext cx="5255683" cy="259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8"/>
          </p:nvPr>
        </p:nvSpPr>
        <p:spPr>
          <a:xfrm>
            <a:off x="6360584" y="1612899"/>
            <a:ext cx="5255683" cy="259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1" name="Textplatzhalter 19"/>
          <p:cNvSpPr>
            <a:spLocks noGrp="1"/>
          </p:cNvSpPr>
          <p:nvPr>
            <p:ph type="body" sz="quarter" idx="19"/>
          </p:nvPr>
        </p:nvSpPr>
        <p:spPr>
          <a:xfrm>
            <a:off x="624417" y="4437063"/>
            <a:ext cx="5255683" cy="11414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20"/>
          </p:nvPr>
        </p:nvSpPr>
        <p:spPr>
          <a:xfrm>
            <a:off x="6360584" y="4437063"/>
            <a:ext cx="5255683" cy="11414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94227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White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 bwMode="blackWhite"/>
        <p:txBody>
          <a:bodyPr/>
          <a:lstStyle/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 bwMode="blackWhite"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 bwMode="blackWhite"/>
        <p:txBody>
          <a:bodyPr/>
          <a:lstStyle/>
          <a:p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</a:rPr>
              <a:t>Ein kurzer Eintrag in der Fußzeile</a:t>
            </a:r>
          </a:p>
        </p:txBody>
      </p:sp>
    </p:spTree>
    <p:extLst>
      <p:ext uri="{BB962C8B-B14F-4D97-AF65-F5344CB8AC3E}">
        <p14:creationId xmlns:p14="http://schemas.microsoft.com/office/powerpoint/2010/main" val="2853063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 bwMode="blackWhite"/>
        <p:txBody>
          <a:bodyPr/>
          <a:lstStyle/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 bwMode="blackWhite"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 bwMode="blackWhite"/>
        <p:txBody>
          <a:bodyPr/>
          <a:lstStyle/>
          <a:p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</a:rPr>
              <a:t>Ein kurzer Eintrag in der Fußzeile</a:t>
            </a:r>
          </a:p>
        </p:txBody>
      </p:sp>
    </p:spTree>
    <p:extLst>
      <p:ext uri="{BB962C8B-B14F-4D97-AF65-F5344CB8AC3E}">
        <p14:creationId xmlns:p14="http://schemas.microsoft.com/office/powerpoint/2010/main" val="3355987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8"/>
          <p:cNvSpPr/>
          <p:nvPr userDrawn="1"/>
        </p:nvSpPr>
        <p:spPr bwMode="ltGray">
          <a:xfrm>
            <a:off x="0" y="0"/>
            <a:ext cx="12192000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ltGray">
          <a:xfrm>
            <a:off x="0" y="2928763"/>
            <a:ext cx="12192000" cy="2648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 bwMode="blackWhite">
          <a:xfrm>
            <a:off x="624417" y="3071809"/>
            <a:ext cx="10991849" cy="12600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2" name="Untertitel 2"/>
          <p:cNvSpPr>
            <a:spLocks noGrp="1"/>
          </p:cNvSpPr>
          <p:nvPr>
            <p:ph type="subTitle" idx="1"/>
          </p:nvPr>
        </p:nvSpPr>
        <p:spPr bwMode="blackWhite">
          <a:xfrm>
            <a:off x="624417" y="4331809"/>
            <a:ext cx="10991848" cy="90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-24000" y="5576887"/>
            <a:ext cx="12240000" cy="1588"/>
          </a:xfrm>
          <a:prstGeom prst="line">
            <a:avLst/>
          </a:prstGeom>
          <a:ln w="28575">
            <a:solidFill>
              <a:srgbClr val="C8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8"/>
          <p:cNvSpPr/>
          <p:nvPr userDrawn="1"/>
        </p:nvSpPr>
        <p:spPr bwMode="ltGray">
          <a:xfrm flipV="1">
            <a:off x="0" y="2650998"/>
            <a:ext cx="12192000" cy="2777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25" name="Gerade Verbindung 24"/>
          <p:cNvCxnSpPr/>
          <p:nvPr userDrawn="1"/>
        </p:nvCxnSpPr>
        <p:spPr bwMode="gray">
          <a:xfrm>
            <a:off x="0" y="54000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 bwMode="gray">
          <a:xfrm>
            <a:off x="0" y="264941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 descr="Aussenansicht_Neu_201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3876"/>
            <a:ext cx="12192000" cy="207213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703396" y="5719934"/>
            <a:ext cx="1912869" cy="96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0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RA Boebl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8"/>
          <p:cNvSpPr/>
          <p:nvPr userDrawn="1"/>
        </p:nvSpPr>
        <p:spPr bwMode="ltGray">
          <a:xfrm>
            <a:off x="0" y="0"/>
            <a:ext cx="12192000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9" name="Textplatzhalt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8" y="0"/>
            <a:ext cx="5784849" cy="528638"/>
          </a:xfrm>
          <a:solidFill>
            <a:srgbClr val="A8A8A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0000" rIns="108000" anchor="ctr"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lang="de-DE" sz="1800" b="1" kern="1200" baseline="0" dirty="0" smtClean="0">
                <a:solidFill>
                  <a:schemeClr val="lt1"/>
                </a:solidFill>
                <a:latin typeface="+mj-lt"/>
                <a:ea typeface="+mn-ea"/>
                <a:cs typeface="Tahoma" pitchFamily="34" charset="0"/>
              </a:defRPr>
            </a:lvl1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Landratsamt Böblingen</a:t>
            </a:r>
          </a:p>
        </p:txBody>
      </p:sp>
      <p:sp>
        <p:nvSpPr>
          <p:cNvPr id="19" name="Rechteck 18"/>
          <p:cNvSpPr/>
          <p:nvPr userDrawn="1"/>
        </p:nvSpPr>
        <p:spPr bwMode="ltGray">
          <a:xfrm>
            <a:off x="0" y="2928763"/>
            <a:ext cx="12192000" cy="2648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 bwMode="blackWhite">
          <a:xfrm>
            <a:off x="624417" y="3071809"/>
            <a:ext cx="10991849" cy="12600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2" name="Untertitel 2"/>
          <p:cNvSpPr>
            <a:spLocks noGrp="1"/>
          </p:cNvSpPr>
          <p:nvPr>
            <p:ph type="subTitle" idx="1"/>
          </p:nvPr>
        </p:nvSpPr>
        <p:spPr bwMode="blackWhite">
          <a:xfrm>
            <a:off x="624417" y="4331809"/>
            <a:ext cx="10991848" cy="90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-24000" y="5576887"/>
            <a:ext cx="12240000" cy="1588"/>
          </a:xfrm>
          <a:prstGeom prst="line">
            <a:avLst/>
          </a:prstGeom>
          <a:ln w="28575">
            <a:solidFill>
              <a:srgbClr val="C8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8"/>
          <p:cNvSpPr/>
          <p:nvPr userDrawn="1"/>
        </p:nvSpPr>
        <p:spPr bwMode="ltGray">
          <a:xfrm flipV="1">
            <a:off x="0" y="2650998"/>
            <a:ext cx="12192000" cy="2777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25" name="Gerade Verbindung 24"/>
          <p:cNvCxnSpPr/>
          <p:nvPr userDrawn="1"/>
        </p:nvCxnSpPr>
        <p:spPr bwMode="gray">
          <a:xfrm>
            <a:off x="0" y="54000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 bwMode="gray">
          <a:xfrm>
            <a:off x="0" y="264941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 descr="Aussenansicht_Neu_201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3876"/>
            <a:ext cx="12192000" cy="207213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1955" y="5714753"/>
            <a:ext cx="191431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55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zerna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8"/>
          <p:cNvSpPr/>
          <p:nvPr userDrawn="1"/>
        </p:nvSpPr>
        <p:spPr bwMode="ltGray">
          <a:xfrm>
            <a:off x="0" y="0"/>
            <a:ext cx="12192000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ltGray">
          <a:xfrm>
            <a:off x="0" y="2928763"/>
            <a:ext cx="12192000" cy="2648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 bwMode="blackWhite">
          <a:xfrm>
            <a:off x="624417" y="3071809"/>
            <a:ext cx="10991849" cy="12600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2" name="Untertitel 2"/>
          <p:cNvSpPr>
            <a:spLocks noGrp="1"/>
          </p:cNvSpPr>
          <p:nvPr>
            <p:ph type="subTitle" idx="1"/>
          </p:nvPr>
        </p:nvSpPr>
        <p:spPr bwMode="blackWhite">
          <a:xfrm>
            <a:off x="624417" y="4331809"/>
            <a:ext cx="10991848" cy="90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-24000" y="5576887"/>
            <a:ext cx="12240000" cy="1588"/>
          </a:xfrm>
          <a:prstGeom prst="line">
            <a:avLst/>
          </a:prstGeom>
          <a:ln w="28575">
            <a:solidFill>
              <a:srgbClr val="C8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8"/>
          <p:cNvSpPr/>
          <p:nvPr userDrawn="1"/>
        </p:nvSpPr>
        <p:spPr bwMode="ltGray">
          <a:xfrm flipV="1">
            <a:off x="0" y="2650998"/>
            <a:ext cx="12192000" cy="2777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25" name="Gerade Verbindung 24"/>
          <p:cNvCxnSpPr/>
          <p:nvPr userDrawn="1"/>
        </p:nvCxnSpPr>
        <p:spPr bwMode="gray">
          <a:xfrm>
            <a:off x="0" y="54000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 bwMode="gray">
          <a:xfrm>
            <a:off x="0" y="264941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8" y="0"/>
            <a:ext cx="5784849" cy="528638"/>
          </a:xfrm>
          <a:solidFill>
            <a:srgbClr val="4B4D8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0000" rIns="108000" anchor="ctr"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lang="de-DE" sz="1800" b="1" kern="1200" dirty="0" smtClean="0">
                <a:solidFill>
                  <a:schemeClr val="lt1"/>
                </a:solidFill>
                <a:latin typeface="+mj-lt"/>
                <a:ea typeface="+mn-ea"/>
                <a:cs typeface="Tahoma" pitchFamily="34" charset="0"/>
              </a:defRPr>
            </a:lvl1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Dezernat 1 (BITTE durch die Amtsbezeichnung ersetzten)</a:t>
            </a:r>
          </a:p>
        </p:txBody>
      </p:sp>
      <p:pic>
        <p:nvPicPr>
          <p:cNvPr id="13" name="Grafik 12" descr="Aussenansicht_Neu_201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3876"/>
            <a:ext cx="12192000" cy="207213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1955" y="5714753"/>
            <a:ext cx="191431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5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zern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8"/>
          <p:cNvSpPr/>
          <p:nvPr userDrawn="1"/>
        </p:nvSpPr>
        <p:spPr bwMode="ltGray">
          <a:xfrm>
            <a:off x="0" y="0"/>
            <a:ext cx="12192000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ltGray">
          <a:xfrm>
            <a:off x="0" y="2928763"/>
            <a:ext cx="12192000" cy="2648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 bwMode="blackWhite">
          <a:xfrm>
            <a:off x="624417" y="3071809"/>
            <a:ext cx="10991849" cy="12600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2" name="Untertitel 2"/>
          <p:cNvSpPr>
            <a:spLocks noGrp="1"/>
          </p:cNvSpPr>
          <p:nvPr>
            <p:ph type="subTitle" idx="1"/>
          </p:nvPr>
        </p:nvSpPr>
        <p:spPr bwMode="blackWhite">
          <a:xfrm>
            <a:off x="624417" y="4331809"/>
            <a:ext cx="10991848" cy="90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-24000" y="5576887"/>
            <a:ext cx="12240000" cy="1588"/>
          </a:xfrm>
          <a:prstGeom prst="line">
            <a:avLst/>
          </a:prstGeom>
          <a:ln w="28575">
            <a:solidFill>
              <a:srgbClr val="C8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8"/>
          <p:cNvSpPr/>
          <p:nvPr userDrawn="1"/>
        </p:nvSpPr>
        <p:spPr bwMode="ltGray">
          <a:xfrm flipV="1">
            <a:off x="0" y="2650998"/>
            <a:ext cx="12192000" cy="2777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25" name="Gerade Verbindung 24"/>
          <p:cNvCxnSpPr/>
          <p:nvPr userDrawn="1"/>
        </p:nvCxnSpPr>
        <p:spPr bwMode="gray">
          <a:xfrm>
            <a:off x="0" y="54000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 bwMode="gray">
          <a:xfrm>
            <a:off x="0" y="264941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8" y="0"/>
            <a:ext cx="5784849" cy="528638"/>
          </a:xfrm>
          <a:solidFill>
            <a:srgbClr val="C0432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0000" rIns="108000" anchor="ctr"/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de-DE" sz="1800" b="1" kern="1200" dirty="0" smtClean="0">
                <a:solidFill>
                  <a:schemeClr val="lt1"/>
                </a:solidFill>
                <a:latin typeface="+mj-lt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de-DE" dirty="0" smtClean="0"/>
              <a:t>Dezernat 2 (BITTE durch die Amtsbezeichnung ersetzten)</a:t>
            </a:r>
            <a:endParaRPr lang="de-DE" dirty="0"/>
          </a:p>
        </p:txBody>
      </p:sp>
      <p:pic>
        <p:nvPicPr>
          <p:cNvPr id="14" name="Grafik 13" descr="Aussenansicht_Neu_201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3876"/>
            <a:ext cx="12192000" cy="207213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1955" y="5714753"/>
            <a:ext cx="191431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23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zerna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8"/>
          <p:cNvSpPr/>
          <p:nvPr userDrawn="1"/>
        </p:nvSpPr>
        <p:spPr bwMode="ltGray">
          <a:xfrm>
            <a:off x="0" y="0"/>
            <a:ext cx="12192000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ltGray">
          <a:xfrm>
            <a:off x="0" y="2928763"/>
            <a:ext cx="12192000" cy="2648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 bwMode="blackWhite">
          <a:xfrm>
            <a:off x="624417" y="3071809"/>
            <a:ext cx="10991849" cy="12600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2" name="Untertitel 2"/>
          <p:cNvSpPr>
            <a:spLocks noGrp="1"/>
          </p:cNvSpPr>
          <p:nvPr>
            <p:ph type="subTitle" idx="1"/>
          </p:nvPr>
        </p:nvSpPr>
        <p:spPr bwMode="blackWhite">
          <a:xfrm>
            <a:off x="624417" y="4331809"/>
            <a:ext cx="10991848" cy="90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-24000" y="5576887"/>
            <a:ext cx="12240000" cy="1588"/>
          </a:xfrm>
          <a:prstGeom prst="line">
            <a:avLst/>
          </a:prstGeom>
          <a:ln w="28575">
            <a:solidFill>
              <a:srgbClr val="C8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8"/>
          <p:cNvSpPr/>
          <p:nvPr userDrawn="1"/>
        </p:nvSpPr>
        <p:spPr bwMode="ltGray">
          <a:xfrm flipV="1">
            <a:off x="0" y="2650998"/>
            <a:ext cx="12192000" cy="2777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25" name="Gerade Verbindung 24"/>
          <p:cNvCxnSpPr/>
          <p:nvPr userDrawn="1"/>
        </p:nvCxnSpPr>
        <p:spPr bwMode="gray">
          <a:xfrm>
            <a:off x="0" y="54000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 bwMode="gray">
          <a:xfrm>
            <a:off x="0" y="264941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8" y="0"/>
            <a:ext cx="5784849" cy="528638"/>
          </a:xfrm>
          <a:solidFill>
            <a:srgbClr val="CB6F2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0000" rIns="108000" anchor="ctr"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lang="de-DE" sz="1800" b="1" kern="1200" dirty="0" smtClean="0">
                <a:solidFill>
                  <a:schemeClr val="lt1"/>
                </a:solidFill>
                <a:latin typeface="+mj-lt"/>
                <a:ea typeface="+mn-ea"/>
                <a:cs typeface="Tahoma" pitchFamily="34" charset="0"/>
              </a:defRPr>
            </a:lvl1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Dezernat 3 (BITTE durch die Amtsbezeichnung ersetzten)</a:t>
            </a:r>
          </a:p>
        </p:txBody>
      </p:sp>
      <p:pic>
        <p:nvPicPr>
          <p:cNvPr id="14" name="Grafik 13" descr="Aussenansicht_Neu_201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3876"/>
            <a:ext cx="12192000" cy="207213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1956" y="5714753"/>
            <a:ext cx="191431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37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zerna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8"/>
          <p:cNvSpPr/>
          <p:nvPr userDrawn="1"/>
        </p:nvSpPr>
        <p:spPr bwMode="ltGray">
          <a:xfrm>
            <a:off x="0" y="0"/>
            <a:ext cx="12192000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ltGray">
          <a:xfrm>
            <a:off x="0" y="2928763"/>
            <a:ext cx="12192000" cy="2648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 bwMode="blackWhite">
          <a:xfrm>
            <a:off x="624417" y="3071809"/>
            <a:ext cx="10991849" cy="12600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2" name="Untertitel 2"/>
          <p:cNvSpPr>
            <a:spLocks noGrp="1"/>
          </p:cNvSpPr>
          <p:nvPr>
            <p:ph type="subTitle" idx="1"/>
          </p:nvPr>
        </p:nvSpPr>
        <p:spPr bwMode="blackWhite">
          <a:xfrm>
            <a:off x="624417" y="4331809"/>
            <a:ext cx="10991848" cy="90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-24000" y="5576887"/>
            <a:ext cx="12240000" cy="1588"/>
          </a:xfrm>
          <a:prstGeom prst="line">
            <a:avLst/>
          </a:prstGeom>
          <a:ln w="28575">
            <a:solidFill>
              <a:srgbClr val="C8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8"/>
          <p:cNvSpPr/>
          <p:nvPr userDrawn="1"/>
        </p:nvSpPr>
        <p:spPr bwMode="ltGray">
          <a:xfrm flipV="1">
            <a:off x="0" y="2650998"/>
            <a:ext cx="12192000" cy="2777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25" name="Gerade Verbindung 24"/>
          <p:cNvCxnSpPr/>
          <p:nvPr userDrawn="1"/>
        </p:nvCxnSpPr>
        <p:spPr bwMode="gray">
          <a:xfrm>
            <a:off x="0" y="54000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 bwMode="gray">
          <a:xfrm>
            <a:off x="0" y="264941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8" y="0"/>
            <a:ext cx="5784849" cy="528638"/>
          </a:xfrm>
          <a:solidFill>
            <a:srgbClr val="CB6F2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0000" rIns="108000" anchor="ctr"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lang="de-DE" sz="1800" b="1" kern="1200" dirty="0" smtClean="0">
                <a:solidFill>
                  <a:schemeClr val="lt1"/>
                </a:solidFill>
                <a:latin typeface="+mj-lt"/>
                <a:ea typeface="+mn-ea"/>
                <a:cs typeface="Tahoma" pitchFamily="34" charset="0"/>
              </a:defRPr>
            </a:lvl1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Dezernat 3 (BITTE durch die Amtsbezeichnung ersetzten)</a:t>
            </a:r>
          </a:p>
        </p:txBody>
      </p:sp>
      <p:pic>
        <p:nvPicPr>
          <p:cNvPr id="14" name="Grafik 13" descr="Aussenansicht_Neu_201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3876"/>
            <a:ext cx="12192000" cy="207213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1956" y="5714753"/>
            <a:ext cx="191431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96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zerna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8"/>
          <p:cNvSpPr/>
          <p:nvPr userDrawn="1"/>
        </p:nvSpPr>
        <p:spPr bwMode="ltGray">
          <a:xfrm>
            <a:off x="0" y="0"/>
            <a:ext cx="12192000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ltGray">
          <a:xfrm>
            <a:off x="0" y="2928763"/>
            <a:ext cx="12192000" cy="2648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 bwMode="blackWhite">
          <a:xfrm>
            <a:off x="624417" y="3071809"/>
            <a:ext cx="10991849" cy="12600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2" name="Untertitel 2"/>
          <p:cNvSpPr>
            <a:spLocks noGrp="1"/>
          </p:cNvSpPr>
          <p:nvPr>
            <p:ph type="subTitle" idx="1"/>
          </p:nvPr>
        </p:nvSpPr>
        <p:spPr bwMode="blackWhite">
          <a:xfrm>
            <a:off x="624417" y="4331809"/>
            <a:ext cx="10991848" cy="90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-24000" y="5576887"/>
            <a:ext cx="12240000" cy="1588"/>
          </a:xfrm>
          <a:prstGeom prst="line">
            <a:avLst/>
          </a:prstGeom>
          <a:ln w="28575">
            <a:solidFill>
              <a:srgbClr val="C8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8"/>
          <p:cNvSpPr/>
          <p:nvPr userDrawn="1"/>
        </p:nvSpPr>
        <p:spPr bwMode="ltGray">
          <a:xfrm flipV="1">
            <a:off x="0" y="2650998"/>
            <a:ext cx="12192000" cy="2777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25" name="Gerade Verbindung 24"/>
          <p:cNvCxnSpPr/>
          <p:nvPr userDrawn="1"/>
        </p:nvCxnSpPr>
        <p:spPr bwMode="gray">
          <a:xfrm>
            <a:off x="0" y="54000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 bwMode="gray">
          <a:xfrm>
            <a:off x="0" y="264941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8" y="0"/>
            <a:ext cx="5784849" cy="528638"/>
          </a:xfrm>
          <a:solidFill>
            <a:srgbClr val="6AAB4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0000" rIns="108000" anchor="ctr"/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de-DE" sz="1800" b="1" kern="1200" baseline="0" dirty="0" smtClean="0">
                <a:solidFill>
                  <a:schemeClr val="lt1"/>
                </a:solidFill>
                <a:latin typeface="+mj-lt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de-DE" dirty="0" smtClean="0"/>
              <a:t>Dezernat 4 (BITTE durch die Amtsbezeichnung ersetzten)</a:t>
            </a:r>
            <a:endParaRPr lang="de-DE" dirty="0"/>
          </a:p>
        </p:txBody>
      </p:sp>
      <p:pic>
        <p:nvPicPr>
          <p:cNvPr id="14" name="Grafik 13" descr="Aussenansicht_Neu_201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3876"/>
            <a:ext cx="12192000" cy="207213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1955" y="5714753"/>
            <a:ext cx="191431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72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eichstellungsbu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8"/>
          <p:cNvSpPr/>
          <p:nvPr userDrawn="1"/>
        </p:nvSpPr>
        <p:spPr bwMode="ltGray">
          <a:xfrm>
            <a:off x="0" y="0"/>
            <a:ext cx="12192000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ltGray">
          <a:xfrm>
            <a:off x="0" y="2928763"/>
            <a:ext cx="12192000" cy="2648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 bwMode="blackWhite">
          <a:xfrm>
            <a:off x="624417" y="3071809"/>
            <a:ext cx="10991849" cy="12600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2" name="Untertitel 2"/>
          <p:cNvSpPr>
            <a:spLocks noGrp="1"/>
          </p:cNvSpPr>
          <p:nvPr>
            <p:ph type="subTitle" idx="1"/>
          </p:nvPr>
        </p:nvSpPr>
        <p:spPr bwMode="blackWhite">
          <a:xfrm>
            <a:off x="624417" y="4331809"/>
            <a:ext cx="10991848" cy="90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-24000" y="5576887"/>
            <a:ext cx="12240000" cy="1588"/>
          </a:xfrm>
          <a:prstGeom prst="line">
            <a:avLst/>
          </a:prstGeom>
          <a:ln w="28575">
            <a:solidFill>
              <a:srgbClr val="C8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8"/>
          <p:cNvSpPr/>
          <p:nvPr userDrawn="1"/>
        </p:nvSpPr>
        <p:spPr bwMode="ltGray">
          <a:xfrm flipV="1">
            <a:off x="0" y="2650998"/>
            <a:ext cx="12192000" cy="2777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25" name="Gerade Verbindung 24"/>
          <p:cNvCxnSpPr/>
          <p:nvPr userDrawn="1"/>
        </p:nvCxnSpPr>
        <p:spPr bwMode="gray">
          <a:xfrm>
            <a:off x="0" y="54000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 bwMode="gray">
          <a:xfrm>
            <a:off x="0" y="264941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8" y="0"/>
            <a:ext cx="5784849" cy="528638"/>
          </a:xfrm>
          <a:solidFill>
            <a:srgbClr val="EAC2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0000" rIns="108000" anchor="ctr"/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de-DE" sz="1800" b="1" kern="1200" dirty="0" smtClean="0">
                <a:solidFill>
                  <a:schemeClr val="lt1"/>
                </a:solidFill>
                <a:latin typeface="+mj-lt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de-DE" dirty="0" smtClean="0"/>
              <a:t>Gleichstellungsbüro</a:t>
            </a:r>
            <a:endParaRPr lang="de-DE" dirty="0"/>
          </a:p>
        </p:txBody>
      </p:sp>
      <p:pic>
        <p:nvPicPr>
          <p:cNvPr id="14" name="Grafik 13" descr="Aussenansicht_Neu_201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3876"/>
            <a:ext cx="12192000" cy="207213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1955" y="5714753"/>
            <a:ext cx="191431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73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rtschaftsfoer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8"/>
          <p:cNvSpPr/>
          <p:nvPr userDrawn="1"/>
        </p:nvSpPr>
        <p:spPr bwMode="ltGray">
          <a:xfrm>
            <a:off x="0" y="0"/>
            <a:ext cx="12192000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ltGray">
          <a:xfrm>
            <a:off x="0" y="2928763"/>
            <a:ext cx="12192000" cy="2648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 bwMode="blackWhite">
          <a:xfrm>
            <a:off x="624417" y="3071809"/>
            <a:ext cx="10991849" cy="12600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2" name="Untertitel 2"/>
          <p:cNvSpPr>
            <a:spLocks noGrp="1"/>
          </p:cNvSpPr>
          <p:nvPr>
            <p:ph type="subTitle" idx="1"/>
          </p:nvPr>
        </p:nvSpPr>
        <p:spPr bwMode="blackWhite">
          <a:xfrm>
            <a:off x="624417" y="4331809"/>
            <a:ext cx="10991848" cy="90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-24000" y="5576887"/>
            <a:ext cx="12240000" cy="1588"/>
          </a:xfrm>
          <a:prstGeom prst="line">
            <a:avLst/>
          </a:prstGeom>
          <a:ln w="28575">
            <a:solidFill>
              <a:srgbClr val="C8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8"/>
          <p:cNvSpPr/>
          <p:nvPr userDrawn="1"/>
        </p:nvSpPr>
        <p:spPr bwMode="ltGray">
          <a:xfrm flipV="1">
            <a:off x="0" y="2650998"/>
            <a:ext cx="12192000" cy="2777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25" name="Gerade Verbindung 24"/>
          <p:cNvCxnSpPr/>
          <p:nvPr userDrawn="1"/>
        </p:nvCxnSpPr>
        <p:spPr bwMode="gray">
          <a:xfrm>
            <a:off x="0" y="54000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 bwMode="gray">
          <a:xfrm>
            <a:off x="0" y="264941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8" y="0"/>
            <a:ext cx="5784849" cy="528638"/>
          </a:xfrm>
          <a:solidFill>
            <a:srgbClr val="5BA9D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0000" rIns="108000" anchor="ctr"/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de-DE" sz="1800" b="1" kern="1200" dirty="0" smtClean="0">
                <a:solidFill>
                  <a:schemeClr val="lt1"/>
                </a:solidFill>
                <a:latin typeface="+mj-lt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de-DE" dirty="0" smtClean="0"/>
              <a:t>Wirtschaftsförderung</a:t>
            </a:r>
            <a:endParaRPr lang="de-DE" dirty="0"/>
          </a:p>
        </p:txBody>
      </p:sp>
      <p:pic>
        <p:nvPicPr>
          <p:cNvPr id="14" name="Grafik 13" descr="Aussenansicht_Neu_201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3876"/>
            <a:ext cx="12192000" cy="207213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1956" y="5714753"/>
            <a:ext cx="191431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01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White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blackWhite">
          <a:xfrm>
            <a:off x="624417" y="1600201"/>
            <a:ext cx="10991849" cy="39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blackWhite"/>
        <p:txBody>
          <a:bodyPr/>
          <a:lstStyle/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 bwMode="blackWhite"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 bwMode="blackWhite"/>
        <p:txBody>
          <a:bodyPr/>
          <a:lstStyle/>
          <a:p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</a:rPr>
              <a:t>Ein kurzer Eintrag in der Fußzeile</a:t>
            </a:r>
          </a:p>
        </p:txBody>
      </p:sp>
    </p:spTree>
    <p:extLst>
      <p:ext uri="{BB962C8B-B14F-4D97-AF65-F5344CB8AC3E}">
        <p14:creationId xmlns:p14="http://schemas.microsoft.com/office/powerpoint/2010/main" val="2108698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White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blackWhite"/>
        <p:txBody>
          <a:bodyPr/>
          <a:lstStyle/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 bwMode="blackWhite"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 bwMode="blackWhite"/>
        <p:txBody>
          <a:bodyPr/>
          <a:lstStyle/>
          <a:p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</a:rPr>
              <a:t>Ein kurzer Eintrag in der Fußzeile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3"/>
          </p:nvPr>
        </p:nvSpPr>
        <p:spPr bwMode="blackWhite">
          <a:xfrm>
            <a:off x="624417" y="1602001"/>
            <a:ext cx="5256000" cy="39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4"/>
          </p:nvPr>
        </p:nvSpPr>
        <p:spPr bwMode="blackWhite">
          <a:xfrm>
            <a:off x="6360265" y="1602001"/>
            <a:ext cx="5256000" cy="39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70090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White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blackWhite"/>
        <p:txBody>
          <a:bodyPr/>
          <a:lstStyle/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 bwMode="blackWhite"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 bwMode="blackWhite"/>
        <p:txBody>
          <a:bodyPr/>
          <a:lstStyle/>
          <a:p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</a:rPr>
              <a:t>Ein kurzer Eintrag in der Fußzeile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3"/>
          </p:nvPr>
        </p:nvSpPr>
        <p:spPr bwMode="blackWhite">
          <a:xfrm>
            <a:off x="624417" y="1602000"/>
            <a:ext cx="3504000" cy="39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0" name="Inhaltsplatzhalter 10"/>
          <p:cNvSpPr>
            <a:spLocks noGrp="1"/>
          </p:cNvSpPr>
          <p:nvPr>
            <p:ph sz="quarter" idx="14"/>
          </p:nvPr>
        </p:nvSpPr>
        <p:spPr bwMode="blackWhite">
          <a:xfrm>
            <a:off x="8112265" y="1602000"/>
            <a:ext cx="3504000" cy="39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2" name="Inhaltsplatzhalter 10"/>
          <p:cNvSpPr>
            <a:spLocks noGrp="1"/>
          </p:cNvSpPr>
          <p:nvPr>
            <p:ph sz="quarter" idx="15"/>
          </p:nvPr>
        </p:nvSpPr>
        <p:spPr bwMode="blackWhite">
          <a:xfrm>
            <a:off x="4368341" y="1602000"/>
            <a:ext cx="3504000" cy="39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514406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White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blackWhite"/>
        <p:txBody>
          <a:bodyPr/>
          <a:lstStyle/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 bwMode="blackWhite"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 bwMode="blackWhite"/>
        <p:txBody>
          <a:bodyPr/>
          <a:lstStyle/>
          <a:p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</a:rPr>
              <a:t>Ein kurzer Eintrag in der Fußzeile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3"/>
          </p:nvPr>
        </p:nvSpPr>
        <p:spPr bwMode="blackWhite">
          <a:xfrm>
            <a:off x="624417" y="1602000"/>
            <a:ext cx="5256000" cy="187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4"/>
          </p:nvPr>
        </p:nvSpPr>
        <p:spPr bwMode="blackWhite">
          <a:xfrm>
            <a:off x="6360265" y="1602000"/>
            <a:ext cx="5256000" cy="187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0" name="Inhaltsplatzhalter 10"/>
          <p:cNvSpPr>
            <a:spLocks noGrp="1"/>
          </p:cNvSpPr>
          <p:nvPr>
            <p:ph sz="quarter" idx="15"/>
          </p:nvPr>
        </p:nvSpPr>
        <p:spPr bwMode="blackWhite">
          <a:xfrm>
            <a:off x="624417" y="3706475"/>
            <a:ext cx="5256000" cy="187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2" name="Inhaltsplatzhalter 12"/>
          <p:cNvSpPr>
            <a:spLocks noGrp="1"/>
          </p:cNvSpPr>
          <p:nvPr>
            <p:ph sz="quarter" idx="16"/>
          </p:nvPr>
        </p:nvSpPr>
        <p:spPr bwMode="blackWhite">
          <a:xfrm>
            <a:off x="6360265" y="3706475"/>
            <a:ext cx="5256000" cy="187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314005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mit 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White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blackWhite"/>
        <p:txBody>
          <a:bodyPr/>
          <a:lstStyle/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 bwMode="blackWhite"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 bwMode="blackWhite"/>
        <p:txBody>
          <a:bodyPr/>
          <a:lstStyle/>
          <a:p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</a:rPr>
              <a:t>Ein kurzer Eintrag in der Fußzeile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7"/>
          </p:nvPr>
        </p:nvSpPr>
        <p:spPr>
          <a:xfrm>
            <a:off x="624417" y="1612899"/>
            <a:ext cx="5255683" cy="259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8"/>
          </p:nvPr>
        </p:nvSpPr>
        <p:spPr>
          <a:xfrm>
            <a:off x="6360584" y="1612899"/>
            <a:ext cx="5255683" cy="259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1" name="Textplatzhalter 19"/>
          <p:cNvSpPr>
            <a:spLocks noGrp="1"/>
          </p:cNvSpPr>
          <p:nvPr>
            <p:ph type="body" sz="quarter" idx="19"/>
          </p:nvPr>
        </p:nvSpPr>
        <p:spPr>
          <a:xfrm>
            <a:off x="624417" y="4437063"/>
            <a:ext cx="5255683" cy="11414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20"/>
          </p:nvPr>
        </p:nvSpPr>
        <p:spPr>
          <a:xfrm>
            <a:off x="6360584" y="4437063"/>
            <a:ext cx="5255683" cy="11414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7304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White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 bwMode="blackWhite"/>
        <p:txBody>
          <a:bodyPr/>
          <a:lstStyle/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 bwMode="blackWhite"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 bwMode="blackWhite"/>
        <p:txBody>
          <a:bodyPr/>
          <a:lstStyle/>
          <a:p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</a:rPr>
              <a:t>Ein kurzer Eintrag in der Fußzeile</a:t>
            </a:r>
          </a:p>
        </p:txBody>
      </p:sp>
    </p:spTree>
    <p:extLst>
      <p:ext uri="{BB962C8B-B14F-4D97-AF65-F5344CB8AC3E}">
        <p14:creationId xmlns:p14="http://schemas.microsoft.com/office/powerpoint/2010/main" val="2361583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zerna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8"/>
          <p:cNvSpPr/>
          <p:nvPr userDrawn="1"/>
        </p:nvSpPr>
        <p:spPr bwMode="ltGray">
          <a:xfrm>
            <a:off x="0" y="0"/>
            <a:ext cx="12192000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ltGray">
          <a:xfrm>
            <a:off x="0" y="2928763"/>
            <a:ext cx="12192000" cy="2648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 bwMode="blackWhite">
          <a:xfrm>
            <a:off x="624417" y="3071809"/>
            <a:ext cx="10991849" cy="12600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2" name="Untertitel 2"/>
          <p:cNvSpPr>
            <a:spLocks noGrp="1"/>
          </p:cNvSpPr>
          <p:nvPr>
            <p:ph type="subTitle" idx="1"/>
          </p:nvPr>
        </p:nvSpPr>
        <p:spPr bwMode="blackWhite">
          <a:xfrm>
            <a:off x="624417" y="4331809"/>
            <a:ext cx="10991848" cy="90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-24000" y="5576887"/>
            <a:ext cx="12240000" cy="1588"/>
          </a:xfrm>
          <a:prstGeom prst="line">
            <a:avLst/>
          </a:prstGeom>
          <a:ln w="28575">
            <a:solidFill>
              <a:srgbClr val="C8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8"/>
          <p:cNvSpPr/>
          <p:nvPr userDrawn="1"/>
        </p:nvSpPr>
        <p:spPr bwMode="ltGray">
          <a:xfrm flipV="1">
            <a:off x="0" y="2650998"/>
            <a:ext cx="12192000" cy="2777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25" name="Gerade Verbindung 24"/>
          <p:cNvCxnSpPr/>
          <p:nvPr userDrawn="1"/>
        </p:nvCxnSpPr>
        <p:spPr bwMode="gray">
          <a:xfrm>
            <a:off x="0" y="54000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 bwMode="gray">
          <a:xfrm>
            <a:off x="0" y="264941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8" y="0"/>
            <a:ext cx="5784849" cy="528638"/>
          </a:xfrm>
          <a:solidFill>
            <a:srgbClr val="6AAB4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0000" rIns="108000" anchor="ctr"/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de-DE" sz="1800" b="1" kern="1200" baseline="0" dirty="0" smtClean="0">
                <a:solidFill>
                  <a:schemeClr val="lt1"/>
                </a:solidFill>
                <a:latin typeface="+mj-lt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de-DE" dirty="0" smtClean="0"/>
              <a:t>Dezernat 4 (BITTE durch die Amtsbezeichnung ersetzten)</a:t>
            </a:r>
            <a:endParaRPr lang="de-DE" dirty="0"/>
          </a:p>
        </p:txBody>
      </p:sp>
      <p:pic>
        <p:nvPicPr>
          <p:cNvPr id="14" name="Grafik 13" descr="Aussenansicht_Neu_201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3876"/>
            <a:ext cx="12192000" cy="207213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1955" y="5714753"/>
            <a:ext cx="191431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1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 bwMode="blackWhite"/>
        <p:txBody>
          <a:bodyPr/>
          <a:lstStyle/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 bwMode="blackWhite"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 bwMode="blackWhite"/>
        <p:txBody>
          <a:bodyPr/>
          <a:lstStyle/>
          <a:p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</a:rPr>
              <a:t>Ein kurzer Eintrag in der Fußzeile</a:t>
            </a:r>
          </a:p>
        </p:txBody>
      </p:sp>
    </p:spTree>
    <p:extLst>
      <p:ext uri="{BB962C8B-B14F-4D97-AF65-F5344CB8AC3E}">
        <p14:creationId xmlns:p14="http://schemas.microsoft.com/office/powerpoint/2010/main" val="3962980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8"/>
          <p:cNvSpPr/>
          <p:nvPr userDrawn="1"/>
        </p:nvSpPr>
        <p:spPr bwMode="ltGray">
          <a:xfrm>
            <a:off x="0" y="0"/>
            <a:ext cx="12192000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ltGray">
          <a:xfrm>
            <a:off x="0" y="2928763"/>
            <a:ext cx="12192000" cy="2648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 bwMode="blackWhite">
          <a:xfrm>
            <a:off x="624417" y="3071809"/>
            <a:ext cx="10991849" cy="12600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2" name="Untertitel 2"/>
          <p:cNvSpPr>
            <a:spLocks noGrp="1"/>
          </p:cNvSpPr>
          <p:nvPr>
            <p:ph type="subTitle" idx="1"/>
          </p:nvPr>
        </p:nvSpPr>
        <p:spPr bwMode="blackWhite">
          <a:xfrm>
            <a:off x="624417" y="4331809"/>
            <a:ext cx="10991848" cy="90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-24000" y="5576887"/>
            <a:ext cx="12240000" cy="1588"/>
          </a:xfrm>
          <a:prstGeom prst="line">
            <a:avLst/>
          </a:prstGeom>
          <a:ln w="28575">
            <a:solidFill>
              <a:srgbClr val="C8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8"/>
          <p:cNvSpPr/>
          <p:nvPr userDrawn="1"/>
        </p:nvSpPr>
        <p:spPr bwMode="ltGray">
          <a:xfrm flipV="1">
            <a:off x="0" y="2650998"/>
            <a:ext cx="12192000" cy="2777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25" name="Gerade Verbindung 24"/>
          <p:cNvCxnSpPr/>
          <p:nvPr userDrawn="1"/>
        </p:nvCxnSpPr>
        <p:spPr bwMode="gray">
          <a:xfrm>
            <a:off x="0" y="54000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 bwMode="gray">
          <a:xfrm>
            <a:off x="0" y="264941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 descr="Aussenansicht_Neu_201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3876"/>
            <a:ext cx="12192000" cy="207213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703396" y="5719934"/>
            <a:ext cx="1912869" cy="96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3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RA Boebl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8"/>
          <p:cNvSpPr/>
          <p:nvPr userDrawn="1"/>
        </p:nvSpPr>
        <p:spPr bwMode="ltGray">
          <a:xfrm>
            <a:off x="0" y="0"/>
            <a:ext cx="12192000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9" name="Textplatzhalt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8" y="0"/>
            <a:ext cx="5784849" cy="528638"/>
          </a:xfrm>
          <a:solidFill>
            <a:srgbClr val="A8A8A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0000" rIns="108000" anchor="ctr"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lang="de-DE" sz="1800" b="1" kern="1200" baseline="0" dirty="0" smtClean="0">
                <a:solidFill>
                  <a:schemeClr val="lt1"/>
                </a:solidFill>
                <a:latin typeface="+mj-lt"/>
                <a:ea typeface="+mn-ea"/>
                <a:cs typeface="Tahoma" pitchFamily="34" charset="0"/>
              </a:defRPr>
            </a:lvl1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Landratsamt Böblingen</a:t>
            </a:r>
          </a:p>
        </p:txBody>
      </p:sp>
      <p:sp>
        <p:nvSpPr>
          <p:cNvPr id="19" name="Rechteck 18"/>
          <p:cNvSpPr/>
          <p:nvPr userDrawn="1"/>
        </p:nvSpPr>
        <p:spPr bwMode="ltGray">
          <a:xfrm>
            <a:off x="0" y="2928763"/>
            <a:ext cx="12192000" cy="2648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 bwMode="blackWhite">
          <a:xfrm>
            <a:off x="624417" y="3071809"/>
            <a:ext cx="10991849" cy="12600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2" name="Untertitel 2"/>
          <p:cNvSpPr>
            <a:spLocks noGrp="1"/>
          </p:cNvSpPr>
          <p:nvPr>
            <p:ph type="subTitle" idx="1"/>
          </p:nvPr>
        </p:nvSpPr>
        <p:spPr bwMode="blackWhite">
          <a:xfrm>
            <a:off x="624417" y="4331809"/>
            <a:ext cx="10991848" cy="90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-24000" y="5576887"/>
            <a:ext cx="12240000" cy="1588"/>
          </a:xfrm>
          <a:prstGeom prst="line">
            <a:avLst/>
          </a:prstGeom>
          <a:ln w="28575">
            <a:solidFill>
              <a:srgbClr val="C8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8"/>
          <p:cNvSpPr/>
          <p:nvPr userDrawn="1"/>
        </p:nvSpPr>
        <p:spPr bwMode="ltGray">
          <a:xfrm flipV="1">
            <a:off x="0" y="2650998"/>
            <a:ext cx="12192000" cy="2777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25" name="Gerade Verbindung 24"/>
          <p:cNvCxnSpPr/>
          <p:nvPr userDrawn="1"/>
        </p:nvCxnSpPr>
        <p:spPr bwMode="gray">
          <a:xfrm>
            <a:off x="0" y="54000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 bwMode="gray">
          <a:xfrm>
            <a:off x="0" y="264941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 descr="Aussenansicht_Neu_201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3876"/>
            <a:ext cx="12192000" cy="207213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1955" y="5714753"/>
            <a:ext cx="191431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9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zerna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8"/>
          <p:cNvSpPr/>
          <p:nvPr userDrawn="1"/>
        </p:nvSpPr>
        <p:spPr bwMode="ltGray">
          <a:xfrm>
            <a:off x="0" y="0"/>
            <a:ext cx="12192000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ltGray">
          <a:xfrm>
            <a:off x="0" y="2928763"/>
            <a:ext cx="12192000" cy="2648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 bwMode="blackWhite">
          <a:xfrm>
            <a:off x="624417" y="3071809"/>
            <a:ext cx="10991849" cy="12600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2" name="Untertitel 2"/>
          <p:cNvSpPr>
            <a:spLocks noGrp="1"/>
          </p:cNvSpPr>
          <p:nvPr>
            <p:ph type="subTitle" idx="1"/>
          </p:nvPr>
        </p:nvSpPr>
        <p:spPr bwMode="blackWhite">
          <a:xfrm>
            <a:off x="624417" y="4331809"/>
            <a:ext cx="10991848" cy="90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-24000" y="5576887"/>
            <a:ext cx="12240000" cy="1588"/>
          </a:xfrm>
          <a:prstGeom prst="line">
            <a:avLst/>
          </a:prstGeom>
          <a:ln w="28575">
            <a:solidFill>
              <a:srgbClr val="C8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8"/>
          <p:cNvSpPr/>
          <p:nvPr userDrawn="1"/>
        </p:nvSpPr>
        <p:spPr bwMode="ltGray">
          <a:xfrm flipV="1">
            <a:off x="0" y="2650998"/>
            <a:ext cx="12192000" cy="2777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25" name="Gerade Verbindung 24"/>
          <p:cNvCxnSpPr/>
          <p:nvPr userDrawn="1"/>
        </p:nvCxnSpPr>
        <p:spPr bwMode="gray">
          <a:xfrm>
            <a:off x="0" y="54000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 bwMode="gray">
          <a:xfrm>
            <a:off x="0" y="264941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8" y="0"/>
            <a:ext cx="5784849" cy="528638"/>
          </a:xfrm>
          <a:solidFill>
            <a:srgbClr val="4B4D8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0000" rIns="108000" anchor="ctr"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lang="de-DE" sz="1800" b="1" kern="1200" dirty="0" smtClean="0">
                <a:solidFill>
                  <a:schemeClr val="lt1"/>
                </a:solidFill>
                <a:latin typeface="+mj-lt"/>
                <a:ea typeface="+mn-ea"/>
                <a:cs typeface="Tahoma" pitchFamily="34" charset="0"/>
              </a:defRPr>
            </a:lvl1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Dezernat 1 (BITTE durch die Amtsbezeichnung ersetzten)</a:t>
            </a:r>
          </a:p>
        </p:txBody>
      </p:sp>
      <p:pic>
        <p:nvPicPr>
          <p:cNvPr id="13" name="Grafik 12" descr="Aussenansicht_Neu_201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3876"/>
            <a:ext cx="12192000" cy="207213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1955" y="5714753"/>
            <a:ext cx="191431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3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zern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8"/>
          <p:cNvSpPr/>
          <p:nvPr userDrawn="1"/>
        </p:nvSpPr>
        <p:spPr bwMode="ltGray">
          <a:xfrm>
            <a:off x="0" y="0"/>
            <a:ext cx="12192000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ltGray">
          <a:xfrm>
            <a:off x="0" y="2928763"/>
            <a:ext cx="12192000" cy="2648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 bwMode="blackWhite">
          <a:xfrm>
            <a:off x="624417" y="3071809"/>
            <a:ext cx="10991849" cy="12600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2" name="Untertitel 2"/>
          <p:cNvSpPr>
            <a:spLocks noGrp="1"/>
          </p:cNvSpPr>
          <p:nvPr>
            <p:ph type="subTitle" idx="1"/>
          </p:nvPr>
        </p:nvSpPr>
        <p:spPr bwMode="blackWhite">
          <a:xfrm>
            <a:off x="624417" y="4331809"/>
            <a:ext cx="10991848" cy="90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-24000" y="5576887"/>
            <a:ext cx="12240000" cy="1588"/>
          </a:xfrm>
          <a:prstGeom prst="line">
            <a:avLst/>
          </a:prstGeom>
          <a:ln w="28575">
            <a:solidFill>
              <a:srgbClr val="C8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8"/>
          <p:cNvSpPr/>
          <p:nvPr userDrawn="1"/>
        </p:nvSpPr>
        <p:spPr bwMode="ltGray">
          <a:xfrm flipV="1">
            <a:off x="0" y="2650998"/>
            <a:ext cx="12192000" cy="2777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25" name="Gerade Verbindung 24"/>
          <p:cNvCxnSpPr/>
          <p:nvPr userDrawn="1"/>
        </p:nvCxnSpPr>
        <p:spPr bwMode="gray">
          <a:xfrm>
            <a:off x="0" y="54000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 bwMode="gray">
          <a:xfrm>
            <a:off x="0" y="264941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8" y="0"/>
            <a:ext cx="5784849" cy="528638"/>
          </a:xfrm>
          <a:solidFill>
            <a:srgbClr val="C0432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0000" rIns="108000" anchor="ctr"/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de-DE" sz="1800" b="1" kern="1200" dirty="0" smtClean="0">
                <a:solidFill>
                  <a:schemeClr val="lt1"/>
                </a:solidFill>
                <a:latin typeface="+mj-lt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de-DE" dirty="0" smtClean="0"/>
              <a:t>Dezernat 2 (BITTE durch die Amtsbezeichnung ersetzten)</a:t>
            </a:r>
            <a:endParaRPr lang="de-DE" dirty="0"/>
          </a:p>
        </p:txBody>
      </p:sp>
      <p:pic>
        <p:nvPicPr>
          <p:cNvPr id="14" name="Grafik 13" descr="Aussenansicht_Neu_201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3876"/>
            <a:ext cx="12192000" cy="207213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1955" y="5714753"/>
            <a:ext cx="191431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34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zerna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8"/>
          <p:cNvSpPr/>
          <p:nvPr userDrawn="1"/>
        </p:nvSpPr>
        <p:spPr bwMode="ltGray">
          <a:xfrm>
            <a:off x="0" y="0"/>
            <a:ext cx="12192000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ltGray">
          <a:xfrm>
            <a:off x="0" y="2928763"/>
            <a:ext cx="12192000" cy="2648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 bwMode="blackWhite">
          <a:xfrm>
            <a:off x="624417" y="3071809"/>
            <a:ext cx="10991849" cy="12600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2" name="Untertitel 2"/>
          <p:cNvSpPr>
            <a:spLocks noGrp="1"/>
          </p:cNvSpPr>
          <p:nvPr>
            <p:ph type="subTitle" idx="1"/>
          </p:nvPr>
        </p:nvSpPr>
        <p:spPr bwMode="blackWhite">
          <a:xfrm>
            <a:off x="624417" y="4331809"/>
            <a:ext cx="10991848" cy="90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-24000" y="5576887"/>
            <a:ext cx="12240000" cy="1588"/>
          </a:xfrm>
          <a:prstGeom prst="line">
            <a:avLst/>
          </a:prstGeom>
          <a:ln w="28575">
            <a:solidFill>
              <a:srgbClr val="C8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8"/>
          <p:cNvSpPr/>
          <p:nvPr userDrawn="1"/>
        </p:nvSpPr>
        <p:spPr bwMode="ltGray">
          <a:xfrm flipV="1">
            <a:off x="0" y="2650998"/>
            <a:ext cx="12192000" cy="2777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25" name="Gerade Verbindung 24"/>
          <p:cNvCxnSpPr/>
          <p:nvPr userDrawn="1"/>
        </p:nvCxnSpPr>
        <p:spPr bwMode="gray">
          <a:xfrm>
            <a:off x="0" y="54000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 bwMode="gray">
          <a:xfrm>
            <a:off x="0" y="264941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8" y="0"/>
            <a:ext cx="5784849" cy="528638"/>
          </a:xfrm>
          <a:solidFill>
            <a:srgbClr val="CB6F2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0000" rIns="108000" anchor="ctr"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lang="de-DE" sz="1800" b="1" kern="1200" dirty="0" smtClean="0">
                <a:solidFill>
                  <a:schemeClr val="lt1"/>
                </a:solidFill>
                <a:latin typeface="+mj-lt"/>
                <a:ea typeface="+mn-ea"/>
                <a:cs typeface="Tahoma" pitchFamily="34" charset="0"/>
              </a:defRPr>
            </a:lvl1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Dezernat 3 (BITTE durch die Amtsbezeichnung ersetzten)</a:t>
            </a:r>
          </a:p>
        </p:txBody>
      </p:sp>
      <p:pic>
        <p:nvPicPr>
          <p:cNvPr id="14" name="Grafik 13" descr="Aussenansicht_Neu_201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3876"/>
            <a:ext cx="12192000" cy="207213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1956" y="5714753"/>
            <a:ext cx="191431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4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zerna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8"/>
          <p:cNvSpPr/>
          <p:nvPr userDrawn="1"/>
        </p:nvSpPr>
        <p:spPr bwMode="ltGray">
          <a:xfrm>
            <a:off x="0" y="0"/>
            <a:ext cx="12192000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ltGray">
          <a:xfrm>
            <a:off x="0" y="2928763"/>
            <a:ext cx="12192000" cy="2648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 bwMode="blackWhite">
          <a:xfrm>
            <a:off x="624417" y="3071809"/>
            <a:ext cx="10991849" cy="12600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2" name="Untertitel 2"/>
          <p:cNvSpPr>
            <a:spLocks noGrp="1"/>
          </p:cNvSpPr>
          <p:nvPr>
            <p:ph type="subTitle" idx="1"/>
          </p:nvPr>
        </p:nvSpPr>
        <p:spPr bwMode="blackWhite">
          <a:xfrm>
            <a:off x="624417" y="4331809"/>
            <a:ext cx="10991848" cy="90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-24000" y="5576887"/>
            <a:ext cx="12240000" cy="1588"/>
          </a:xfrm>
          <a:prstGeom prst="line">
            <a:avLst/>
          </a:prstGeom>
          <a:ln w="28575">
            <a:solidFill>
              <a:srgbClr val="C8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8"/>
          <p:cNvSpPr/>
          <p:nvPr userDrawn="1"/>
        </p:nvSpPr>
        <p:spPr bwMode="ltGray">
          <a:xfrm flipV="1">
            <a:off x="0" y="2650998"/>
            <a:ext cx="12192000" cy="2777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25" name="Gerade Verbindung 24"/>
          <p:cNvCxnSpPr/>
          <p:nvPr userDrawn="1"/>
        </p:nvCxnSpPr>
        <p:spPr bwMode="gray">
          <a:xfrm>
            <a:off x="0" y="54000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 bwMode="gray">
          <a:xfrm>
            <a:off x="0" y="264941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8" y="0"/>
            <a:ext cx="5784849" cy="528638"/>
          </a:xfrm>
          <a:solidFill>
            <a:srgbClr val="6AAB4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0000" rIns="108000" anchor="ctr"/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de-DE" sz="1800" b="1" kern="1200" baseline="0" dirty="0" smtClean="0">
                <a:solidFill>
                  <a:schemeClr val="lt1"/>
                </a:solidFill>
                <a:latin typeface="+mj-lt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de-DE" dirty="0" smtClean="0"/>
              <a:t>Dezernat 4 (BITTE durch die Amtsbezeichnung ersetzten)</a:t>
            </a:r>
            <a:endParaRPr lang="de-DE" dirty="0"/>
          </a:p>
        </p:txBody>
      </p:sp>
      <p:pic>
        <p:nvPicPr>
          <p:cNvPr id="14" name="Grafik 13" descr="Aussenansicht_Neu_201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3876"/>
            <a:ext cx="12192000" cy="207213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1955" y="5714753"/>
            <a:ext cx="191431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19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eichstellungsbu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8"/>
          <p:cNvSpPr/>
          <p:nvPr userDrawn="1"/>
        </p:nvSpPr>
        <p:spPr bwMode="ltGray">
          <a:xfrm>
            <a:off x="0" y="0"/>
            <a:ext cx="12192000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ltGray">
          <a:xfrm>
            <a:off x="0" y="2928763"/>
            <a:ext cx="12192000" cy="2648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 bwMode="blackWhite">
          <a:xfrm>
            <a:off x="624417" y="3071809"/>
            <a:ext cx="10991849" cy="12600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2" name="Untertitel 2"/>
          <p:cNvSpPr>
            <a:spLocks noGrp="1"/>
          </p:cNvSpPr>
          <p:nvPr>
            <p:ph type="subTitle" idx="1"/>
          </p:nvPr>
        </p:nvSpPr>
        <p:spPr bwMode="blackWhite">
          <a:xfrm>
            <a:off x="624417" y="4331809"/>
            <a:ext cx="10991848" cy="90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-24000" y="5576887"/>
            <a:ext cx="12240000" cy="1588"/>
          </a:xfrm>
          <a:prstGeom prst="line">
            <a:avLst/>
          </a:prstGeom>
          <a:ln w="28575">
            <a:solidFill>
              <a:srgbClr val="C8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8"/>
          <p:cNvSpPr/>
          <p:nvPr userDrawn="1"/>
        </p:nvSpPr>
        <p:spPr bwMode="ltGray">
          <a:xfrm flipV="1">
            <a:off x="0" y="2650998"/>
            <a:ext cx="12192000" cy="2777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25" name="Gerade Verbindung 24"/>
          <p:cNvCxnSpPr/>
          <p:nvPr userDrawn="1"/>
        </p:nvCxnSpPr>
        <p:spPr bwMode="gray">
          <a:xfrm>
            <a:off x="0" y="54000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 bwMode="gray">
          <a:xfrm>
            <a:off x="0" y="264941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8" y="0"/>
            <a:ext cx="5784849" cy="528638"/>
          </a:xfrm>
          <a:solidFill>
            <a:srgbClr val="EAC2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0000" rIns="108000" anchor="ctr"/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de-DE" sz="1800" b="1" kern="1200" dirty="0" smtClean="0">
                <a:solidFill>
                  <a:schemeClr val="lt1"/>
                </a:solidFill>
                <a:latin typeface="+mj-lt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de-DE" dirty="0" smtClean="0"/>
              <a:t>Gleichstellungsbüro</a:t>
            </a:r>
            <a:endParaRPr lang="de-DE" dirty="0"/>
          </a:p>
        </p:txBody>
      </p:sp>
      <p:pic>
        <p:nvPicPr>
          <p:cNvPr id="14" name="Grafik 13" descr="Aussenansicht_Neu_201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3876"/>
            <a:ext cx="12192000" cy="207213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1955" y="5714753"/>
            <a:ext cx="191431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31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rtschaftsfoer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8"/>
          <p:cNvSpPr/>
          <p:nvPr userDrawn="1"/>
        </p:nvSpPr>
        <p:spPr bwMode="ltGray">
          <a:xfrm>
            <a:off x="0" y="0"/>
            <a:ext cx="12192000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ltGray">
          <a:xfrm>
            <a:off x="0" y="2928763"/>
            <a:ext cx="12192000" cy="2648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 bwMode="blackWhite">
          <a:xfrm>
            <a:off x="624417" y="3071809"/>
            <a:ext cx="10991849" cy="12600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2" name="Untertitel 2"/>
          <p:cNvSpPr>
            <a:spLocks noGrp="1"/>
          </p:cNvSpPr>
          <p:nvPr>
            <p:ph type="subTitle" idx="1"/>
          </p:nvPr>
        </p:nvSpPr>
        <p:spPr bwMode="blackWhite">
          <a:xfrm>
            <a:off x="624417" y="4331809"/>
            <a:ext cx="10991848" cy="90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-24000" y="5576887"/>
            <a:ext cx="12240000" cy="1588"/>
          </a:xfrm>
          <a:prstGeom prst="line">
            <a:avLst/>
          </a:prstGeom>
          <a:ln w="28575">
            <a:solidFill>
              <a:srgbClr val="C8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8"/>
          <p:cNvSpPr/>
          <p:nvPr userDrawn="1"/>
        </p:nvSpPr>
        <p:spPr bwMode="ltGray">
          <a:xfrm flipV="1">
            <a:off x="0" y="2650998"/>
            <a:ext cx="12192000" cy="2777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25" name="Gerade Verbindung 24"/>
          <p:cNvCxnSpPr/>
          <p:nvPr userDrawn="1"/>
        </p:nvCxnSpPr>
        <p:spPr bwMode="gray">
          <a:xfrm>
            <a:off x="0" y="54000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 bwMode="gray">
          <a:xfrm>
            <a:off x="0" y="264941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8" y="0"/>
            <a:ext cx="5784849" cy="528638"/>
          </a:xfrm>
          <a:solidFill>
            <a:srgbClr val="5BA9D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0000" rIns="108000" anchor="ctr"/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de-DE" sz="1800" b="1" kern="1200" dirty="0" smtClean="0">
                <a:solidFill>
                  <a:schemeClr val="lt1"/>
                </a:solidFill>
                <a:latin typeface="+mj-lt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de-DE" dirty="0" smtClean="0"/>
              <a:t>Wirtschaftsförderung</a:t>
            </a:r>
            <a:endParaRPr lang="de-DE" dirty="0"/>
          </a:p>
        </p:txBody>
      </p:sp>
      <p:pic>
        <p:nvPicPr>
          <p:cNvPr id="14" name="Grafik 13" descr="Aussenansicht_Neu_201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3876"/>
            <a:ext cx="12192000" cy="207213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1956" y="5714753"/>
            <a:ext cx="191431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4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White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blackWhite">
          <a:xfrm>
            <a:off x="624417" y="1600201"/>
            <a:ext cx="10991849" cy="39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blackWhite"/>
        <p:txBody>
          <a:bodyPr/>
          <a:lstStyle/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 bwMode="blackWhite"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 bwMode="blackWhite"/>
        <p:txBody>
          <a:bodyPr/>
          <a:lstStyle/>
          <a:p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</a:rPr>
              <a:t>Ein kurzer Eintrag in der Fußzeile</a:t>
            </a:r>
          </a:p>
        </p:txBody>
      </p:sp>
    </p:spTree>
    <p:extLst>
      <p:ext uri="{BB962C8B-B14F-4D97-AF65-F5344CB8AC3E}">
        <p14:creationId xmlns:p14="http://schemas.microsoft.com/office/powerpoint/2010/main" val="4213553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eichstellungsbu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8"/>
          <p:cNvSpPr/>
          <p:nvPr userDrawn="1"/>
        </p:nvSpPr>
        <p:spPr bwMode="ltGray">
          <a:xfrm>
            <a:off x="0" y="0"/>
            <a:ext cx="12192000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ltGray">
          <a:xfrm>
            <a:off x="0" y="2928763"/>
            <a:ext cx="12192000" cy="2648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 bwMode="blackWhite">
          <a:xfrm>
            <a:off x="624417" y="3071809"/>
            <a:ext cx="10991849" cy="12600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2" name="Untertitel 2"/>
          <p:cNvSpPr>
            <a:spLocks noGrp="1"/>
          </p:cNvSpPr>
          <p:nvPr>
            <p:ph type="subTitle" idx="1"/>
          </p:nvPr>
        </p:nvSpPr>
        <p:spPr bwMode="blackWhite">
          <a:xfrm>
            <a:off x="624417" y="4331809"/>
            <a:ext cx="10991848" cy="90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-24000" y="5576887"/>
            <a:ext cx="12240000" cy="1588"/>
          </a:xfrm>
          <a:prstGeom prst="line">
            <a:avLst/>
          </a:prstGeom>
          <a:ln w="28575">
            <a:solidFill>
              <a:srgbClr val="C8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8"/>
          <p:cNvSpPr/>
          <p:nvPr userDrawn="1"/>
        </p:nvSpPr>
        <p:spPr bwMode="ltGray">
          <a:xfrm flipV="1">
            <a:off x="0" y="2650998"/>
            <a:ext cx="12192000" cy="2777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25" name="Gerade Verbindung 24"/>
          <p:cNvCxnSpPr/>
          <p:nvPr userDrawn="1"/>
        </p:nvCxnSpPr>
        <p:spPr bwMode="gray">
          <a:xfrm>
            <a:off x="0" y="54000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 bwMode="gray">
          <a:xfrm>
            <a:off x="0" y="264941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8" y="0"/>
            <a:ext cx="5784849" cy="528638"/>
          </a:xfrm>
          <a:solidFill>
            <a:srgbClr val="EAC2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0000" rIns="108000" anchor="ctr"/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de-DE" sz="1800" b="1" kern="1200" dirty="0" smtClean="0">
                <a:solidFill>
                  <a:schemeClr val="lt1"/>
                </a:solidFill>
                <a:latin typeface="+mj-lt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de-DE" dirty="0" smtClean="0"/>
              <a:t>Gleichstellungsbüro</a:t>
            </a:r>
            <a:endParaRPr lang="de-DE" dirty="0"/>
          </a:p>
        </p:txBody>
      </p:sp>
      <p:pic>
        <p:nvPicPr>
          <p:cNvPr id="14" name="Grafik 13" descr="Aussenansicht_Neu_201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3876"/>
            <a:ext cx="12192000" cy="207213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1955" y="5714753"/>
            <a:ext cx="191431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50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White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blackWhite"/>
        <p:txBody>
          <a:bodyPr/>
          <a:lstStyle/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 bwMode="blackWhite"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 bwMode="blackWhite"/>
        <p:txBody>
          <a:bodyPr/>
          <a:lstStyle/>
          <a:p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</a:rPr>
              <a:t>Ein kurzer Eintrag in der Fußzeile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3"/>
          </p:nvPr>
        </p:nvSpPr>
        <p:spPr bwMode="blackWhite">
          <a:xfrm>
            <a:off x="624417" y="1602001"/>
            <a:ext cx="5256000" cy="39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4"/>
          </p:nvPr>
        </p:nvSpPr>
        <p:spPr bwMode="blackWhite">
          <a:xfrm>
            <a:off x="6360265" y="1602001"/>
            <a:ext cx="5256000" cy="39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743209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White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blackWhite"/>
        <p:txBody>
          <a:bodyPr/>
          <a:lstStyle/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 bwMode="blackWhite"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 bwMode="blackWhite"/>
        <p:txBody>
          <a:bodyPr/>
          <a:lstStyle/>
          <a:p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</a:rPr>
              <a:t>Ein kurzer Eintrag in der Fußzeile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3"/>
          </p:nvPr>
        </p:nvSpPr>
        <p:spPr bwMode="blackWhite">
          <a:xfrm>
            <a:off x="624417" y="1602000"/>
            <a:ext cx="3504000" cy="39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0" name="Inhaltsplatzhalter 10"/>
          <p:cNvSpPr>
            <a:spLocks noGrp="1"/>
          </p:cNvSpPr>
          <p:nvPr>
            <p:ph sz="quarter" idx="14"/>
          </p:nvPr>
        </p:nvSpPr>
        <p:spPr bwMode="blackWhite">
          <a:xfrm>
            <a:off x="8112265" y="1602000"/>
            <a:ext cx="3504000" cy="39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2" name="Inhaltsplatzhalter 10"/>
          <p:cNvSpPr>
            <a:spLocks noGrp="1"/>
          </p:cNvSpPr>
          <p:nvPr>
            <p:ph sz="quarter" idx="15"/>
          </p:nvPr>
        </p:nvSpPr>
        <p:spPr bwMode="blackWhite">
          <a:xfrm>
            <a:off x="4368341" y="1602000"/>
            <a:ext cx="3504000" cy="39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4026139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White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blackWhite"/>
        <p:txBody>
          <a:bodyPr/>
          <a:lstStyle/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 bwMode="blackWhite"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 bwMode="blackWhite"/>
        <p:txBody>
          <a:bodyPr/>
          <a:lstStyle/>
          <a:p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</a:rPr>
              <a:t>Ein kurzer Eintrag in der Fußzeile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3"/>
          </p:nvPr>
        </p:nvSpPr>
        <p:spPr bwMode="blackWhite">
          <a:xfrm>
            <a:off x="624417" y="1602000"/>
            <a:ext cx="5256000" cy="187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4"/>
          </p:nvPr>
        </p:nvSpPr>
        <p:spPr bwMode="blackWhite">
          <a:xfrm>
            <a:off x="6360265" y="1602000"/>
            <a:ext cx="5256000" cy="187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0" name="Inhaltsplatzhalter 10"/>
          <p:cNvSpPr>
            <a:spLocks noGrp="1"/>
          </p:cNvSpPr>
          <p:nvPr>
            <p:ph sz="quarter" idx="15"/>
          </p:nvPr>
        </p:nvSpPr>
        <p:spPr bwMode="blackWhite">
          <a:xfrm>
            <a:off x="624417" y="3706475"/>
            <a:ext cx="5256000" cy="187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2" name="Inhaltsplatzhalter 12"/>
          <p:cNvSpPr>
            <a:spLocks noGrp="1"/>
          </p:cNvSpPr>
          <p:nvPr>
            <p:ph sz="quarter" idx="16"/>
          </p:nvPr>
        </p:nvSpPr>
        <p:spPr bwMode="blackWhite">
          <a:xfrm>
            <a:off x="6360265" y="3706475"/>
            <a:ext cx="5256000" cy="187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594308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mit 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White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blackWhite"/>
        <p:txBody>
          <a:bodyPr/>
          <a:lstStyle/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 bwMode="blackWhite"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 bwMode="blackWhite"/>
        <p:txBody>
          <a:bodyPr/>
          <a:lstStyle/>
          <a:p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</a:rPr>
              <a:t>Ein kurzer Eintrag in der Fußzeile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7"/>
          </p:nvPr>
        </p:nvSpPr>
        <p:spPr>
          <a:xfrm>
            <a:off x="624417" y="1612899"/>
            <a:ext cx="5255683" cy="259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8"/>
          </p:nvPr>
        </p:nvSpPr>
        <p:spPr>
          <a:xfrm>
            <a:off x="6360584" y="1612899"/>
            <a:ext cx="5255683" cy="259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1" name="Textplatzhalter 19"/>
          <p:cNvSpPr>
            <a:spLocks noGrp="1"/>
          </p:cNvSpPr>
          <p:nvPr>
            <p:ph type="body" sz="quarter" idx="19"/>
          </p:nvPr>
        </p:nvSpPr>
        <p:spPr>
          <a:xfrm>
            <a:off x="624417" y="4437063"/>
            <a:ext cx="5255683" cy="11414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20"/>
          </p:nvPr>
        </p:nvSpPr>
        <p:spPr>
          <a:xfrm>
            <a:off x="6360584" y="4437063"/>
            <a:ext cx="5255683" cy="11414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43036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White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 bwMode="blackWhite"/>
        <p:txBody>
          <a:bodyPr/>
          <a:lstStyle/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 bwMode="blackWhite"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 bwMode="blackWhite"/>
        <p:txBody>
          <a:bodyPr/>
          <a:lstStyle/>
          <a:p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</a:rPr>
              <a:t>Ein kurzer Eintrag in der Fußzeile</a:t>
            </a:r>
          </a:p>
        </p:txBody>
      </p:sp>
    </p:spTree>
    <p:extLst>
      <p:ext uri="{BB962C8B-B14F-4D97-AF65-F5344CB8AC3E}">
        <p14:creationId xmlns:p14="http://schemas.microsoft.com/office/powerpoint/2010/main" val="306071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 bwMode="blackWhite"/>
        <p:txBody>
          <a:bodyPr/>
          <a:lstStyle/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 bwMode="blackWhite"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 bwMode="blackWhite"/>
        <p:txBody>
          <a:bodyPr/>
          <a:lstStyle/>
          <a:p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</a:rPr>
              <a:t>Ein kurzer Eintrag in der Fußzeile</a:t>
            </a:r>
          </a:p>
        </p:txBody>
      </p:sp>
    </p:spTree>
    <p:extLst>
      <p:ext uri="{BB962C8B-B14F-4D97-AF65-F5344CB8AC3E}">
        <p14:creationId xmlns:p14="http://schemas.microsoft.com/office/powerpoint/2010/main" val="151988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rtschaftsfoer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8"/>
          <p:cNvSpPr/>
          <p:nvPr userDrawn="1"/>
        </p:nvSpPr>
        <p:spPr bwMode="ltGray">
          <a:xfrm>
            <a:off x="0" y="0"/>
            <a:ext cx="12192000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 bwMode="ltGray">
          <a:xfrm>
            <a:off x="0" y="2928763"/>
            <a:ext cx="12192000" cy="2648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 bwMode="blackWhite">
          <a:xfrm>
            <a:off x="624417" y="3071809"/>
            <a:ext cx="10991849" cy="12600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2" name="Untertitel 2"/>
          <p:cNvSpPr>
            <a:spLocks noGrp="1"/>
          </p:cNvSpPr>
          <p:nvPr>
            <p:ph type="subTitle" idx="1"/>
          </p:nvPr>
        </p:nvSpPr>
        <p:spPr bwMode="blackWhite">
          <a:xfrm>
            <a:off x="624417" y="4331809"/>
            <a:ext cx="10991848" cy="90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-24000" y="5576887"/>
            <a:ext cx="12240000" cy="1588"/>
          </a:xfrm>
          <a:prstGeom prst="line">
            <a:avLst/>
          </a:prstGeom>
          <a:ln w="28575">
            <a:solidFill>
              <a:srgbClr val="C8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8"/>
          <p:cNvSpPr/>
          <p:nvPr userDrawn="1"/>
        </p:nvSpPr>
        <p:spPr bwMode="ltGray">
          <a:xfrm flipV="1">
            <a:off x="0" y="2650998"/>
            <a:ext cx="12192000" cy="2777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2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25" name="Gerade Verbindung 24"/>
          <p:cNvCxnSpPr/>
          <p:nvPr userDrawn="1"/>
        </p:nvCxnSpPr>
        <p:spPr bwMode="gray">
          <a:xfrm>
            <a:off x="0" y="54000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 bwMode="gray">
          <a:xfrm>
            <a:off x="0" y="2649410"/>
            <a:ext cx="12192000" cy="158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8" y="0"/>
            <a:ext cx="5784849" cy="528638"/>
          </a:xfrm>
          <a:solidFill>
            <a:srgbClr val="5BA9D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0000" rIns="108000" anchor="ctr"/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de-DE" sz="1800" b="1" kern="1200" dirty="0" smtClean="0">
                <a:solidFill>
                  <a:schemeClr val="lt1"/>
                </a:solidFill>
                <a:latin typeface="+mj-lt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de-DE" dirty="0" smtClean="0"/>
              <a:t>Wirtschaftsförderung</a:t>
            </a:r>
            <a:endParaRPr lang="de-DE" dirty="0"/>
          </a:p>
        </p:txBody>
      </p:sp>
      <p:pic>
        <p:nvPicPr>
          <p:cNvPr id="14" name="Grafik 13" descr="Aussenansicht_Neu_201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3876"/>
            <a:ext cx="12192000" cy="207213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1956" y="5714753"/>
            <a:ext cx="191431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06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White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blackWhite">
          <a:xfrm>
            <a:off x="624417" y="1600201"/>
            <a:ext cx="10991849" cy="39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blackWhite"/>
        <p:txBody>
          <a:bodyPr/>
          <a:lstStyle/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 bwMode="blackWhite"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 bwMode="blackWhite"/>
        <p:txBody>
          <a:bodyPr/>
          <a:lstStyle/>
          <a:p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</a:rPr>
              <a:t>Ein kurzer Eintrag in der Fußzeile</a:t>
            </a:r>
          </a:p>
        </p:txBody>
      </p:sp>
    </p:spTree>
    <p:extLst>
      <p:ext uri="{BB962C8B-B14F-4D97-AF65-F5344CB8AC3E}">
        <p14:creationId xmlns:p14="http://schemas.microsoft.com/office/powerpoint/2010/main" val="3936338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blackWhite">
          <a:xfrm>
            <a:off x="624417" y="428604"/>
            <a:ext cx="10991849" cy="835068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blackWhite">
          <a:xfrm>
            <a:off x="624417" y="1600201"/>
            <a:ext cx="10991849" cy="3960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4" name="Rechteck 8"/>
          <p:cNvSpPr/>
          <p:nvPr/>
        </p:nvSpPr>
        <p:spPr bwMode="ltGray">
          <a:xfrm>
            <a:off x="0" y="0"/>
            <a:ext cx="12192000" cy="18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9"/>
          <p:cNvCxnSpPr/>
          <p:nvPr/>
        </p:nvCxnSpPr>
        <p:spPr bwMode="ltGray">
          <a:xfrm>
            <a:off x="-24000" y="5992812"/>
            <a:ext cx="12240000" cy="1588"/>
          </a:xfrm>
          <a:prstGeom prst="line">
            <a:avLst/>
          </a:prstGeom>
          <a:ln w="28575">
            <a:solidFill>
              <a:srgbClr val="C8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blackWhite">
          <a:xfrm>
            <a:off x="6087784" y="6107115"/>
            <a:ext cx="1200815" cy="445908"/>
          </a:xfrm>
          <a:prstGeom prst="rect">
            <a:avLst/>
          </a:prstGeom>
        </p:spPr>
        <p:txBody>
          <a:bodyPr vert="horz" lIns="91440" tIns="45720" rIns="0" bIns="0" rtlCol="0" anchor="b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2"/>
          </p:nvPr>
        </p:nvSpPr>
        <p:spPr bwMode="blackWhite">
          <a:xfrm>
            <a:off x="624416" y="6107115"/>
            <a:ext cx="1143368" cy="445908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marL="0" algn="l" defTabSz="914400" rtl="0" eaLnBrk="1" latinLnBrk="0" hangingPunct="1">
              <a:defRPr lang="de-DE" sz="10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0" name="Fußzeilenplatzhalter 26"/>
          <p:cNvSpPr>
            <a:spLocks noGrp="1"/>
          </p:cNvSpPr>
          <p:nvPr>
            <p:ph type="ftr" sz="quarter" idx="3"/>
          </p:nvPr>
        </p:nvSpPr>
        <p:spPr bwMode="blackWhite">
          <a:xfrm>
            <a:off x="1767784" y="6107115"/>
            <a:ext cx="4320000" cy="445908"/>
          </a:xfrm>
          <a:prstGeom prst="rect">
            <a:avLst/>
          </a:prstGeom>
        </p:spPr>
        <p:txBody>
          <a:bodyPr vert="horz" lIns="91440" tIns="45720" rIns="0" bIns="0" rtlCol="0" anchor="b" anchorCtr="0"/>
          <a:lstStyle>
            <a:lvl1pPr marL="0" algn="ctr" defTabSz="914400" rtl="0" eaLnBrk="1" latinLnBrk="0" hangingPunct="1">
              <a:defRPr lang="de-DE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</a:rPr>
              <a:t>Ein kurzer Eintrag in der Fußzeile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439636" y="6107115"/>
            <a:ext cx="1176630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8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spcBef>
          <a:spcPts val="12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spcBef>
          <a:spcPts val="800"/>
        </a:spcBef>
        <a:buClr>
          <a:schemeClr val="accent1"/>
        </a:buClr>
        <a:buFont typeface="Symbol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spcBef>
          <a:spcPts val="800"/>
        </a:spcBef>
        <a:buClr>
          <a:schemeClr val="accent1"/>
        </a:buClr>
        <a:buFont typeface="Symbol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blackWhite">
          <a:xfrm>
            <a:off x="624417" y="428604"/>
            <a:ext cx="10991849" cy="835068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blackWhite">
          <a:xfrm>
            <a:off x="624417" y="1600201"/>
            <a:ext cx="10991849" cy="3960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4" name="Rechteck 8"/>
          <p:cNvSpPr/>
          <p:nvPr/>
        </p:nvSpPr>
        <p:spPr bwMode="ltGray">
          <a:xfrm>
            <a:off x="0" y="0"/>
            <a:ext cx="12192000" cy="18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9"/>
          <p:cNvCxnSpPr/>
          <p:nvPr/>
        </p:nvCxnSpPr>
        <p:spPr bwMode="ltGray">
          <a:xfrm>
            <a:off x="-24000" y="5992812"/>
            <a:ext cx="12240000" cy="1588"/>
          </a:xfrm>
          <a:prstGeom prst="line">
            <a:avLst/>
          </a:prstGeom>
          <a:ln w="28575">
            <a:solidFill>
              <a:srgbClr val="C8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blackWhite">
          <a:xfrm>
            <a:off x="6087784" y="6107115"/>
            <a:ext cx="1200815" cy="445908"/>
          </a:xfrm>
          <a:prstGeom prst="rect">
            <a:avLst/>
          </a:prstGeom>
        </p:spPr>
        <p:txBody>
          <a:bodyPr vert="horz" lIns="91440" tIns="45720" rIns="0" bIns="0" rtlCol="0" anchor="b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2"/>
          </p:nvPr>
        </p:nvSpPr>
        <p:spPr bwMode="blackWhite">
          <a:xfrm>
            <a:off x="624416" y="6107115"/>
            <a:ext cx="1143368" cy="445908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marL="0" algn="l" defTabSz="914400" rtl="0" eaLnBrk="1" latinLnBrk="0" hangingPunct="1">
              <a:defRPr lang="de-DE" sz="10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0" name="Fußzeilenplatzhalter 26"/>
          <p:cNvSpPr>
            <a:spLocks noGrp="1"/>
          </p:cNvSpPr>
          <p:nvPr>
            <p:ph type="ftr" sz="quarter" idx="3"/>
          </p:nvPr>
        </p:nvSpPr>
        <p:spPr bwMode="blackWhite">
          <a:xfrm>
            <a:off x="1767784" y="6107115"/>
            <a:ext cx="4320000" cy="445908"/>
          </a:xfrm>
          <a:prstGeom prst="rect">
            <a:avLst/>
          </a:prstGeom>
        </p:spPr>
        <p:txBody>
          <a:bodyPr vert="horz" lIns="91440" tIns="45720" rIns="0" bIns="0" rtlCol="0" anchor="b" anchorCtr="0"/>
          <a:lstStyle>
            <a:lvl1pPr marL="0" algn="ctr" defTabSz="914400" rtl="0" eaLnBrk="1" latinLnBrk="0" hangingPunct="1">
              <a:defRPr lang="de-DE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</a:rPr>
              <a:t>Ein kurzer Eintrag in der Fußzeile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439636" y="6107115"/>
            <a:ext cx="1176630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spcBef>
          <a:spcPts val="12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spcBef>
          <a:spcPts val="800"/>
        </a:spcBef>
        <a:buClr>
          <a:schemeClr val="accent1"/>
        </a:buClr>
        <a:buFont typeface="Symbol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spcBef>
          <a:spcPts val="800"/>
        </a:spcBef>
        <a:buClr>
          <a:schemeClr val="accent1"/>
        </a:buClr>
        <a:buFont typeface="Symbol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blackWhite">
          <a:xfrm>
            <a:off x="624417" y="428604"/>
            <a:ext cx="10991849" cy="835068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blackWhite">
          <a:xfrm>
            <a:off x="624417" y="1600201"/>
            <a:ext cx="10991849" cy="3960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4" name="Rechteck 8"/>
          <p:cNvSpPr/>
          <p:nvPr/>
        </p:nvSpPr>
        <p:spPr bwMode="ltGray">
          <a:xfrm>
            <a:off x="0" y="0"/>
            <a:ext cx="12192000" cy="18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9"/>
          <p:cNvCxnSpPr/>
          <p:nvPr/>
        </p:nvCxnSpPr>
        <p:spPr bwMode="ltGray">
          <a:xfrm>
            <a:off x="-24000" y="5992812"/>
            <a:ext cx="12240000" cy="1588"/>
          </a:xfrm>
          <a:prstGeom prst="line">
            <a:avLst/>
          </a:prstGeom>
          <a:ln w="28575">
            <a:solidFill>
              <a:srgbClr val="C8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blackWhite">
          <a:xfrm>
            <a:off x="6087784" y="6107115"/>
            <a:ext cx="1200815" cy="445908"/>
          </a:xfrm>
          <a:prstGeom prst="rect">
            <a:avLst/>
          </a:prstGeom>
        </p:spPr>
        <p:txBody>
          <a:bodyPr vert="horz" lIns="91440" tIns="45720" rIns="0" bIns="0" rtlCol="0" anchor="b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2"/>
          </p:nvPr>
        </p:nvSpPr>
        <p:spPr bwMode="blackWhite">
          <a:xfrm>
            <a:off x="624416" y="6107115"/>
            <a:ext cx="1143368" cy="445908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marL="0" algn="l" defTabSz="914400" rtl="0" eaLnBrk="1" latinLnBrk="0" hangingPunct="1">
              <a:defRPr lang="de-DE" sz="10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0" name="Fußzeilenplatzhalter 26"/>
          <p:cNvSpPr>
            <a:spLocks noGrp="1"/>
          </p:cNvSpPr>
          <p:nvPr>
            <p:ph type="ftr" sz="quarter" idx="3"/>
          </p:nvPr>
        </p:nvSpPr>
        <p:spPr bwMode="blackWhite">
          <a:xfrm>
            <a:off x="1767784" y="6107115"/>
            <a:ext cx="4320000" cy="445908"/>
          </a:xfrm>
          <a:prstGeom prst="rect">
            <a:avLst/>
          </a:prstGeom>
        </p:spPr>
        <p:txBody>
          <a:bodyPr vert="horz" lIns="91440" tIns="45720" rIns="0" bIns="0" rtlCol="0" anchor="b" anchorCtr="0"/>
          <a:lstStyle>
            <a:lvl1pPr marL="0" algn="ctr" defTabSz="914400" rtl="0" eaLnBrk="1" latinLnBrk="0" hangingPunct="1">
              <a:defRPr lang="de-DE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</a:rPr>
              <a:t>Ein kurzer Eintrag in der Fußzeile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439636" y="6107115"/>
            <a:ext cx="1176630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9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spcBef>
          <a:spcPts val="12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spcBef>
          <a:spcPts val="800"/>
        </a:spcBef>
        <a:buClr>
          <a:schemeClr val="accent1"/>
        </a:buClr>
        <a:buFont typeface="Symbol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spcBef>
          <a:spcPts val="800"/>
        </a:spcBef>
        <a:buClr>
          <a:schemeClr val="accent1"/>
        </a:buClr>
        <a:buFont typeface="Symbol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blackWhite">
          <a:xfrm>
            <a:off x="624417" y="428604"/>
            <a:ext cx="10991849" cy="835068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blackWhite">
          <a:xfrm>
            <a:off x="624417" y="1600201"/>
            <a:ext cx="10991849" cy="3960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4" name="Rechteck 8"/>
          <p:cNvSpPr/>
          <p:nvPr/>
        </p:nvSpPr>
        <p:spPr bwMode="ltGray">
          <a:xfrm>
            <a:off x="0" y="0"/>
            <a:ext cx="12192000" cy="18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9"/>
          <p:cNvCxnSpPr/>
          <p:nvPr/>
        </p:nvCxnSpPr>
        <p:spPr bwMode="ltGray">
          <a:xfrm>
            <a:off x="-24000" y="5992812"/>
            <a:ext cx="12240000" cy="1588"/>
          </a:xfrm>
          <a:prstGeom prst="line">
            <a:avLst/>
          </a:prstGeom>
          <a:ln w="28575">
            <a:solidFill>
              <a:srgbClr val="C8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blackWhite">
          <a:xfrm>
            <a:off x="6087784" y="6107115"/>
            <a:ext cx="1200815" cy="445908"/>
          </a:xfrm>
          <a:prstGeom prst="rect">
            <a:avLst/>
          </a:prstGeom>
        </p:spPr>
        <p:txBody>
          <a:bodyPr vert="horz" lIns="91440" tIns="45720" rIns="0" bIns="0" rtlCol="0" anchor="b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2"/>
          </p:nvPr>
        </p:nvSpPr>
        <p:spPr bwMode="blackWhite">
          <a:xfrm>
            <a:off x="624416" y="6107115"/>
            <a:ext cx="1143368" cy="445908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marL="0" algn="l" defTabSz="914400" rtl="0" eaLnBrk="1" latinLnBrk="0" hangingPunct="1">
              <a:defRPr lang="de-DE" sz="10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0" name="Fußzeilenplatzhalter 26"/>
          <p:cNvSpPr>
            <a:spLocks noGrp="1"/>
          </p:cNvSpPr>
          <p:nvPr>
            <p:ph type="ftr" sz="quarter" idx="3"/>
          </p:nvPr>
        </p:nvSpPr>
        <p:spPr bwMode="blackWhite">
          <a:xfrm>
            <a:off x="1767784" y="6107115"/>
            <a:ext cx="4320000" cy="445908"/>
          </a:xfrm>
          <a:prstGeom prst="rect">
            <a:avLst/>
          </a:prstGeom>
        </p:spPr>
        <p:txBody>
          <a:bodyPr vert="horz" lIns="91440" tIns="45720" rIns="0" bIns="0" rtlCol="0" anchor="b" anchorCtr="0"/>
          <a:lstStyle>
            <a:lvl1pPr marL="0" algn="ctr" defTabSz="914400" rtl="0" eaLnBrk="1" latinLnBrk="0" hangingPunct="1">
              <a:defRPr lang="de-DE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</a:rPr>
              <a:t>Ein kurzer Eintrag in der Fußzeile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439636" y="6107115"/>
            <a:ext cx="1176630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2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spcBef>
          <a:spcPts val="12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spcBef>
          <a:spcPts val="800"/>
        </a:spcBef>
        <a:buClr>
          <a:schemeClr val="accent1"/>
        </a:buClr>
        <a:buFont typeface="Symbol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spcBef>
          <a:spcPts val="800"/>
        </a:spcBef>
        <a:buClr>
          <a:schemeClr val="accent1"/>
        </a:buClr>
        <a:buFont typeface="Symbol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blackWhite">
          <a:xfrm>
            <a:off x="624417" y="428604"/>
            <a:ext cx="10991849" cy="835068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blackWhite">
          <a:xfrm>
            <a:off x="624417" y="1600201"/>
            <a:ext cx="10991849" cy="3960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4" name="Rechteck 8"/>
          <p:cNvSpPr/>
          <p:nvPr/>
        </p:nvSpPr>
        <p:spPr bwMode="ltGray">
          <a:xfrm>
            <a:off x="0" y="0"/>
            <a:ext cx="12192000" cy="18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9"/>
          <p:cNvCxnSpPr/>
          <p:nvPr/>
        </p:nvCxnSpPr>
        <p:spPr bwMode="ltGray">
          <a:xfrm>
            <a:off x="-24000" y="5992812"/>
            <a:ext cx="12240000" cy="1588"/>
          </a:xfrm>
          <a:prstGeom prst="line">
            <a:avLst/>
          </a:prstGeom>
          <a:ln w="28575">
            <a:solidFill>
              <a:srgbClr val="C8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blackWhite">
          <a:xfrm>
            <a:off x="6087784" y="6107115"/>
            <a:ext cx="1200815" cy="445908"/>
          </a:xfrm>
          <a:prstGeom prst="rect">
            <a:avLst/>
          </a:prstGeom>
        </p:spPr>
        <p:txBody>
          <a:bodyPr vert="horz" lIns="91440" tIns="45720" rIns="0" bIns="0" rtlCol="0" anchor="b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2"/>
          </p:nvPr>
        </p:nvSpPr>
        <p:spPr bwMode="blackWhite">
          <a:xfrm>
            <a:off x="624416" y="6107115"/>
            <a:ext cx="1143368" cy="445908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marL="0" algn="l" defTabSz="914400" rtl="0" eaLnBrk="1" latinLnBrk="0" hangingPunct="1">
              <a:defRPr lang="de-DE" sz="10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0" name="Fußzeilenplatzhalter 26"/>
          <p:cNvSpPr>
            <a:spLocks noGrp="1"/>
          </p:cNvSpPr>
          <p:nvPr>
            <p:ph type="ftr" sz="quarter" idx="3"/>
          </p:nvPr>
        </p:nvSpPr>
        <p:spPr bwMode="blackWhite">
          <a:xfrm>
            <a:off x="1767784" y="6107115"/>
            <a:ext cx="4320000" cy="445908"/>
          </a:xfrm>
          <a:prstGeom prst="rect">
            <a:avLst/>
          </a:prstGeom>
        </p:spPr>
        <p:txBody>
          <a:bodyPr vert="horz" lIns="91440" tIns="45720" rIns="0" bIns="0" rtlCol="0" anchor="b" anchorCtr="0"/>
          <a:lstStyle>
            <a:lvl1pPr marL="0" algn="ctr" defTabSz="914400" rtl="0" eaLnBrk="1" latinLnBrk="0" hangingPunct="1">
              <a:defRPr lang="de-DE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</a:rPr>
              <a:t>Ein kurzer Eintrag in der Fußzeile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439636" y="6107115"/>
            <a:ext cx="1176630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4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spcBef>
          <a:spcPts val="12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spcBef>
          <a:spcPts val="800"/>
        </a:spcBef>
        <a:buClr>
          <a:schemeClr val="accent1"/>
        </a:buClr>
        <a:buFont typeface="Symbol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spcBef>
          <a:spcPts val="800"/>
        </a:spcBef>
        <a:buClr>
          <a:schemeClr val="accent1"/>
        </a:buClr>
        <a:buFont typeface="Symbol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-Mail:%20n.hekmat@lrabb.de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9.xml"/><Relationship Id="rId4" Type="http://schemas.openxmlformats.org/officeDocument/2006/relationships/hyperlink" Target="mailto:n.hekmat@lrabb.d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gagement-schutzkonzepte.elearning-kinderschutz.d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24417" y="3579876"/>
            <a:ext cx="10991849" cy="466344"/>
          </a:xfrm>
        </p:spPr>
        <p:txBody>
          <a:bodyPr>
            <a:noAutofit/>
          </a:bodyPr>
          <a:lstStyle/>
          <a:p>
            <a:r>
              <a:rPr lang="de-DE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Wozu benötigen wir ein Schutzkonzept?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Dezernat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23. Amt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für Migration und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Flüchtlinge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91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3084" y="493776"/>
            <a:ext cx="8026444" cy="5130879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4416" y="6199631"/>
            <a:ext cx="1143368" cy="466345"/>
          </a:xfrm>
        </p:spPr>
        <p:txBody>
          <a:bodyPr/>
          <a:lstStyle/>
          <a:p>
            <a:pPr lvl="0"/>
            <a:r>
              <a:rPr lang="de-DE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12.09.2023</a:t>
            </a:r>
          </a:p>
          <a:p>
            <a:endParaRPr lang="de-DE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Entwicklung Schutzkonzept</a:t>
            </a:r>
            <a:endParaRPr lang="de-DE"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497" y="6462643"/>
            <a:ext cx="6992718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61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90" y="1470575"/>
            <a:ext cx="2329540" cy="3264462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12.09.2023</a:t>
            </a:r>
            <a:endParaRPr lang="de-DE"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Seite </a:t>
            </a:r>
            <a:fld id="{BD18FFDA-0018-4064-863A-DC4FF5F71F1D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Zeit für Fragen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979312" y="1671645"/>
            <a:ext cx="30733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Dr. Natalie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Hekmat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Landratsamt Böblingen 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Amt für Migration und Flüchtlinge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Ehrenamtskoordinatorin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Parkstraße 16 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71034 Böblingen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Tel.: 07031/6632522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Mobil: 0174/3238039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E-Mail: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n.hekmat@lrabb.de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24417" y="428604"/>
            <a:ext cx="10991849" cy="805836"/>
          </a:xfrm>
        </p:spPr>
        <p:txBody>
          <a:bodyPr>
            <a:noAutofit/>
          </a:bodyPr>
          <a:lstStyle/>
          <a:p>
            <a:pPr algn="ctr"/>
            <a:r>
              <a:rPr lang="de-DE" sz="4000" dirty="0" smtClean="0"/>
              <a:t>Kontakt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9024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Themen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lnSpc>
                <a:spcPct val="90000"/>
              </a:lnSpc>
              <a:spcBef>
                <a:spcPts val="1000"/>
              </a:spcBef>
              <a:buClrTx/>
              <a:buFont typeface="+mj-lt"/>
              <a:buAutoNum type="arabicPeriod"/>
            </a:pP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 betrifft (sexualisierte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Gewalt?</a:t>
            </a: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ClrTx/>
              <a:buFont typeface="+mj-lt"/>
              <a:buAutoNum type="arabicPeriod"/>
            </a:pP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 ich im Ehrenamt mit Kinderschutz zu </a:t>
            </a: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tun?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ClrTx/>
              <a:buFont typeface="+mj-lt"/>
              <a:buAutoNum type="arabicPeriod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 sind Risiken für (sexualisierte) Gewalt im Ehrenamt</a:t>
            </a: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ClrTx/>
              <a:buFont typeface="+mj-lt"/>
              <a:buAutoNum type="arabicPeriod"/>
            </a:pP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 wen 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 (sexualisierte) </a:t>
            </a:r>
            <a:r>
              <a:rPr lang="de-DE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Gewalt </a:t>
            </a:r>
            <a:r>
              <a:rPr lang="de-DE" sz="2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erfolgen</a:t>
            </a: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ClrTx/>
              <a:buFont typeface="+mj-lt"/>
              <a:buAutoNum type="arabicPeriod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Bausteine eines Schutzkonzeptes</a:t>
            </a: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ClrTx/>
              <a:buFont typeface="+mj-lt"/>
              <a:buAutoNum type="arabicPeriod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Wie entwickeln wir ein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Schutzkonzept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ClrTx/>
              <a:buFont typeface="+mj-lt"/>
              <a:buAutoNum type="arabicPeriod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Zeit für Fragen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12.09.2023</a:t>
            </a:r>
            <a:endParaRPr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Seite</a:t>
            </a:r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1800341" y="6107115"/>
            <a:ext cx="4320000" cy="445908"/>
          </a:xfrm>
        </p:spPr>
        <p:txBody>
          <a:bodyPr/>
          <a:lstStyle/>
          <a:p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Inhalt</a:t>
            </a:r>
          </a:p>
        </p:txBody>
      </p:sp>
    </p:spTree>
    <p:extLst>
      <p:ext uri="{BB962C8B-B14F-4D97-AF65-F5344CB8AC3E}">
        <p14:creationId xmlns:p14="http://schemas.microsoft.com/office/powerpoint/2010/main" val="230523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1896" y="446450"/>
            <a:ext cx="9659426" cy="835068"/>
          </a:xfrm>
        </p:spPr>
        <p:txBody>
          <a:bodyPr>
            <a:normAutofit/>
          </a:bodyPr>
          <a:lstStyle/>
          <a:p>
            <a:pPr algn="ctr"/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Wen betrifft (sexualisierte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Gewalt?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12.09.2023</a:t>
            </a:r>
            <a:endParaRPr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Wen betrifft (sexualisierte) Gewalt?</a:t>
            </a:r>
            <a:endParaRPr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251897" y="1505830"/>
            <a:ext cx="9647077" cy="40011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Deutschland ist circa </a:t>
            </a: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jede*r Dritte*r 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Gewalt in Kindheit </a:t>
            </a: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Jugend betroffen.</a:t>
            </a:r>
            <a:endParaRPr 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ußzeilenplatzhalter 5"/>
          <p:cNvSpPr txBox="1">
            <a:spLocks/>
          </p:cNvSpPr>
          <p:nvPr/>
        </p:nvSpPr>
        <p:spPr bwMode="blackWhite">
          <a:xfrm>
            <a:off x="1278498" y="6472812"/>
            <a:ext cx="6991205" cy="295317"/>
          </a:xfrm>
          <a:prstGeom prst="rect">
            <a:avLst/>
          </a:prstGeom>
        </p:spPr>
        <p:txBody>
          <a:bodyPr vert="horz" lIns="91440" tIns="45720" rIns="0" bIns="0" rtlCol="0" anchor="b" anchorCtr="0"/>
          <a:lstStyle>
            <a:defPPr>
              <a:defRPr lang="de-DE"/>
            </a:defPPr>
            <a:lvl1pPr marL="0" algn="ctr" defTabSz="914400" rtl="0" eaLnBrk="1" latinLnBrk="0" hangingPunct="1">
              <a:defRPr lang="de-DE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Quelle: E-Learning Kinderschutz - Schutzkonzepte im Ehrenamt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251896" y="4610202"/>
            <a:ext cx="9659426" cy="70788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Gewalt gegen Kinder und Jugendliche führt mit 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erhöhter Wahrscheinlichkeit </a:t>
            </a: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 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lebenslangen körperlichen</a:t>
            </a: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psychischen oder </a:t>
            </a: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sozialen Einschränkungen.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264245" y="2130252"/>
            <a:ext cx="9647077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lag laut dem statistischen Bundesamt bei 59.900 Kindern und Jugendlichen eine Kindeswohlgefährdung durch eine Form der Misshandlung 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vor. Die </a:t>
            </a: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geht davon </a:t>
            </a: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aus, dass 90 % der Fälle von Kindesmisshandlung nicht erkannt 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werden.</a:t>
            </a:r>
            <a:endParaRPr 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251896" y="3370227"/>
            <a:ext cx="9647077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Sexuellen </a:t>
            </a: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Missbrauch 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erleiden häufiger </a:t>
            </a: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Mädchen. Für körperliche und emotionale Misshandlung sowie Vernachlässigung zeichnen 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 keine Geschlechterunterschiede </a:t>
            </a: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ab. </a:t>
            </a:r>
          </a:p>
        </p:txBody>
      </p:sp>
    </p:spTree>
    <p:extLst>
      <p:ext uri="{BB962C8B-B14F-4D97-AF65-F5344CB8AC3E}">
        <p14:creationId xmlns:p14="http://schemas.microsoft.com/office/powerpoint/2010/main" val="195130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4088" y="642781"/>
            <a:ext cx="10433304" cy="1004007"/>
          </a:xfrm>
        </p:spPr>
        <p:txBody>
          <a:bodyPr>
            <a:noAutofit/>
          </a:bodyPr>
          <a:lstStyle/>
          <a:p>
            <a:pPr algn="ctr"/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Was habe ich im Ehrenamt mit Kinderschutz zu tun?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12.09.2023</a:t>
            </a:r>
            <a:endParaRPr lang="de-DE"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Sexualisierte Gewalt im Ehrenamt </a:t>
            </a:r>
            <a:endParaRPr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988526" y="1714458"/>
            <a:ext cx="9864428" cy="70788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Etwa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jede zweite ehrenamtlich tätige Person engagiert sich in der Arbeit mit Kindern und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Jugendlichen.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989357" y="2527119"/>
            <a:ext cx="9863597" cy="70788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Ehrenamtliche Angebote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sind ein wesentlicher Teil des sozialen Umfelds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von Kindern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Jugendlichen.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ußzeilenplatzhalter 5"/>
          <p:cNvSpPr txBox="1">
            <a:spLocks/>
          </p:cNvSpPr>
          <p:nvPr/>
        </p:nvSpPr>
        <p:spPr bwMode="blackWhite">
          <a:xfrm>
            <a:off x="1278498" y="6472812"/>
            <a:ext cx="6991205" cy="295317"/>
          </a:xfrm>
          <a:prstGeom prst="rect">
            <a:avLst/>
          </a:prstGeom>
        </p:spPr>
        <p:txBody>
          <a:bodyPr vert="horz" lIns="91440" tIns="45720" rIns="0" bIns="0" rtlCol="0" anchor="b" anchorCtr="0"/>
          <a:lstStyle>
            <a:defPPr>
              <a:defRPr lang="de-DE"/>
            </a:defPPr>
            <a:lvl1pPr marL="0" algn="ctr" defTabSz="914400" rtl="0" eaLnBrk="1" latinLnBrk="0" hangingPunct="1">
              <a:defRPr lang="de-DE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Quelle: E-Learning Kinderschutz - Schutzkonzepte im Ehrenamt </a:t>
            </a:r>
            <a:endParaRPr lang="de-DE"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88526" y="3636748"/>
            <a:ext cx="9864428" cy="40011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Ehrenamtskreise sollten ein </a:t>
            </a:r>
            <a:r>
              <a:rPr lang="de-DE" sz="2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Schutzort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2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Kompetenzort</a:t>
            </a:r>
            <a:r>
              <a:rPr lang="de-D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sein.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406316" y="26377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1518953" y="4500901"/>
            <a:ext cx="3783731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Strukturen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und Abläufe im Verein sind so gestaltet, dass der Verein nicht zum Tatort für (sexualisierte) Gewalt wird. 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162485" y="4500901"/>
            <a:ext cx="3792222" cy="132344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 und Jugendliche</a:t>
            </a: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die 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(sexualisierter</a:t>
            </a: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Gewalt betroffen sind, finden im Verein Unterstützung und Hilfe. </a:t>
            </a:r>
          </a:p>
        </p:txBody>
      </p:sp>
      <p:sp>
        <p:nvSpPr>
          <p:cNvPr id="9" name="Pfeil nach unten 8"/>
          <p:cNvSpPr/>
          <p:nvPr/>
        </p:nvSpPr>
        <p:spPr>
          <a:xfrm rot="1867481">
            <a:off x="4520020" y="4162472"/>
            <a:ext cx="206974" cy="239904"/>
          </a:xfrm>
          <a:prstGeom prst="downArrow">
            <a:avLst>
              <a:gd name="adj1" fmla="val 40481"/>
              <a:gd name="adj2" fmla="val 50000"/>
            </a:avLst>
          </a:prstGeom>
          <a:solidFill>
            <a:schemeClr val="accent6"/>
          </a:solidFill>
          <a:ln w="12700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Pfeil nach unten 18"/>
          <p:cNvSpPr/>
          <p:nvPr/>
        </p:nvSpPr>
        <p:spPr>
          <a:xfrm rot="19172076">
            <a:off x="6741284" y="4184309"/>
            <a:ext cx="206974" cy="239904"/>
          </a:xfrm>
          <a:prstGeom prst="downArrow">
            <a:avLst>
              <a:gd name="adj1" fmla="val 40481"/>
              <a:gd name="adj2" fmla="val 50000"/>
            </a:avLst>
          </a:prstGeom>
          <a:solidFill>
            <a:schemeClr val="accent6"/>
          </a:solidFill>
          <a:ln w="12700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12064" y="3440712"/>
            <a:ext cx="10872216" cy="2451297"/>
          </a:xfrm>
          <a:prstGeom prst="rect">
            <a:avLst/>
          </a:prstGeom>
          <a:noFill/>
          <a:ln w="28575">
            <a:solidFill>
              <a:schemeClr val="accent6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168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4088" y="448056"/>
            <a:ext cx="10433304" cy="1316736"/>
          </a:xfrm>
        </p:spPr>
        <p:txBody>
          <a:bodyPr>
            <a:noAutofit/>
          </a:bodyPr>
          <a:lstStyle/>
          <a:p>
            <a:pPr algn="ctr"/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Wo sind Risiken 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für (sexualisierte) Gewalt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im Ehrenamt?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12.09.2023</a:t>
            </a:r>
            <a:endParaRPr lang="de-DE"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Sexualisierte Gewalt im Ehrenamt </a:t>
            </a:r>
            <a:endParaRPr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273795" y="2328087"/>
            <a:ext cx="9863597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Risiken auf oberer Ebene: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Personalauswahl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Mitarbeitenden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Gestaltung der Einrichtungen, Rahmenkonzepte der Arbeit, die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Fehlerkultur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und die Etablierung von Ansprech- und Beschwerdestellen.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273795" y="3560399"/>
            <a:ext cx="9863597" cy="70788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Risiken auf persönlicher Ebene: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Privater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Hintergrund und Umgang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der Haupt- und Ehrenamtlichen miteinander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Fußzeilenplatzhalter 5"/>
          <p:cNvSpPr txBox="1">
            <a:spLocks/>
          </p:cNvSpPr>
          <p:nvPr/>
        </p:nvSpPr>
        <p:spPr bwMode="blackWhite">
          <a:xfrm>
            <a:off x="1278498" y="6472812"/>
            <a:ext cx="6991205" cy="295317"/>
          </a:xfrm>
          <a:prstGeom prst="rect">
            <a:avLst/>
          </a:prstGeom>
        </p:spPr>
        <p:txBody>
          <a:bodyPr vert="horz" lIns="91440" tIns="45720" rIns="0" bIns="0" rtlCol="0" anchor="b" anchorCtr="0"/>
          <a:lstStyle>
            <a:defPPr>
              <a:defRPr lang="de-DE"/>
            </a:defPPr>
            <a:lvl1pPr marL="0" algn="ctr" defTabSz="914400" rtl="0" eaLnBrk="1" latinLnBrk="0" hangingPunct="1">
              <a:defRPr lang="de-DE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Quelle: E-Learning Kinderschutz - Schutzkonzepte im Ehrenamt </a:t>
            </a:r>
            <a:endParaRPr lang="de-DE"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273795" y="4528826"/>
            <a:ext cx="9864428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Risiken </a:t>
            </a:r>
            <a:r>
              <a:rPr lang="de-DE" sz="2000" u="sng" dirty="0">
                <a:latin typeface="Arial" panose="020B0604020202020204" pitchFamily="34" charset="0"/>
                <a:cs typeface="Arial" panose="020B0604020202020204" pitchFamily="34" charset="0"/>
              </a:rPr>
              <a:t>auf der pädagogischen </a:t>
            </a:r>
            <a:r>
              <a:rPr lang="de-DE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Ebene: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Wie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wird mit dem Thema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Sexualität umgegangen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gibt es Machtbeziehungen und können alle Kinder und Jugendliche sich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beteiligen?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406316" y="26377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416" y="2130489"/>
            <a:ext cx="10323576" cy="36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2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4088" y="448056"/>
            <a:ext cx="10433304" cy="1316736"/>
          </a:xfrm>
        </p:spPr>
        <p:txBody>
          <a:bodyPr>
            <a:noAutofit/>
          </a:bodyPr>
          <a:lstStyle/>
          <a:p>
            <a:pPr algn="ctr"/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Wann ist das Risiko 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für die Verletzung von Rechten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erhöht?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12.09.2023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Sexualisierte Gewalt im Ehrenamt 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48760" y="2037589"/>
            <a:ext cx="3115112" cy="193899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…wenn </a:t>
            </a: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einem Ehrenamtskreis Menschen </a:t>
            </a: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die Wahl haben, ob sie sich in bestimmten 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Situationen </a:t>
            </a: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befinden wollen (Choice).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543187" y="2034069"/>
            <a:ext cx="3034876" cy="193899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…wenn in einem 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Ehrenamtskreis Menschen </a:t>
            </a: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 Interessen nicht immer deutlich machen 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 (Voice</a:t>
            </a: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8" name="Fußzeilenplatzhalter 5"/>
          <p:cNvSpPr txBox="1">
            <a:spLocks/>
          </p:cNvSpPr>
          <p:nvPr/>
        </p:nvSpPr>
        <p:spPr bwMode="blackWhite">
          <a:xfrm>
            <a:off x="1278498" y="6472812"/>
            <a:ext cx="6991205" cy="295317"/>
          </a:xfrm>
          <a:prstGeom prst="rect">
            <a:avLst/>
          </a:prstGeom>
        </p:spPr>
        <p:txBody>
          <a:bodyPr vert="horz" lIns="91440" tIns="45720" rIns="0" bIns="0" rtlCol="0" anchor="b" anchorCtr="0"/>
          <a:lstStyle>
            <a:defPPr>
              <a:defRPr lang="de-DE"/>
            </a:defPPr>
            <a:lvl1pPr marL="0" algn="ctr" defTabSz="914400" rtl="0" eaLnBrk="1" latinLnBrk="0" hangingPunct="1">
              <a:defRPr lang="de-DE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Quelle: E-Learning Kinderschutz - Schutzkonzepte im Ehrenamt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157379" y="2034069"/>
            <a:ext cx="3153749" cy="193899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wenn in einem 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Ehrenamtskreis Menschen </a:t>
            </a: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immer einen Ausweg haben, um aus Situationen 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treten zu </a:t>
            </a: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 (Exit).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406316" y="26377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417904" y="4376608"/>
            <a:ext cx="5285441" cy="1323439"/>
          </a:xfrm>
          <a:prstGeom prst="rect">
            <a:avLst/>
          </a:prstGeom>
          <a:noFill/>
          <a:ln w="28575">
            <a:solidFill>
              <a:schemeClr val="accent6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Gemeinsames Ziel = </a:t>
            </a:r>
          </a:p>
          <a:p>
            <a:r>
              <a:rPr lang="de-DE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 + Voice + Exit </a:t>
            </a:r>
          </a:p>
          <a:p>
            <a:r>
              <a:rPr lang="de-DE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de-DE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Bewahrung der Persönlichkeitsrechte und Schutz vor (sexualisierter) Gewalt   </a:t>
            </a:r>
            <a:endParaRPr lang="de-DE" b="1" dirty="0">
              <a:solidFill>
                <a:schemeClr val="accent6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37556" y="1862506"/>
            <a:ext cx="10900456" cy="2289157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868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7708" y="557784"/>
            <a:ext cx="10650308" cy="1088135"/>
          </a:xfrm>
        </p:spPr>
        <p:txBody>
          <a:bodyPr>
            <a:noAutofit/>
          </a:bodyPr>
          <a:lstStyle/>
          <a:p>
            <a:pPr algn="ctr"/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Durch wen kann 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(sexualisierte) Gewalt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erfolgen?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12.09.2023</a:t>
            </a:r>
            <a:endParaRPr lang="de-DE"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Sexualisierte Gewalt im Ehrenamt </a:t>
            </a:r>
            <a:endParaRPr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47628" y="1925168"/>
            <a:ext cx="4695204" cy="89255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de-DE" sz="1200" dirty="0" smtClean="0">
              <a:latin typeface="Nunito Sans Light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Sexualisierte) Gewalt durch eine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externe Person</a:t>
            </a:r>
            <a:endParaRPr lang="de-DE" sz="1200" dirty="0">
              <a:latin typeface="Nunito Sans Ligh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247628" y="2993837"/>
            <a:ext cx="4695204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de-DE" sz="1200" dirty="0" smtClean="0">
              <a:latin typeface="Nunito Sans Light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(Sexualisierte) Gewalt durch Ehren-/ Hauptamtliche im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Ehrenamtskreis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200" dirty="0">
              <a:latin typeface="Nunito Sans Ligh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247628" y="4253332"/>
            <a:ext cx="4695204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de-DE" sz="1200" dirty="0" smtClean="0">
              <a:latin typeface="Nunito Sans Light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(Sexualisierte) Gewalt zwischen Kindern &amp; Jugendlichen (Peergewalt) </a:t>
            </a:r>
          </a:p>
          <a:p>
            <a:endParaRPr lang="de-DE" sz="1200" dirty="0">
              <a:latin typeface="Nunito Sans Light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3497179" y="2281679"/>
            <a:ext cx="288758" cy="25667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3497179" y="3332041"/>
            <a:ext cx="288758" cy="25667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Ellipse 24"/>
          <p:cNvSpPr/>
          <p:nvPr/>
        </p:nvSpPr>
        <p:spPr>
          <a:xfrm>
            <a:off x="3497179" y="4663604"/>
            <a:ext cx="288758" cy="25667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Fußzeilenplatzhalter 5"/>
          <p:cNvSpPr txBox="1">
            <a:spLocks/>
          </p:cNvSpPr>
          <p:nvPr/>
        </p:nvSpPr>
        <p:spPr bwMode="blackWhite">
          <a:xfrm>
            <a:off x="1278498" y="6472812"/>
            <a:ext cx="6991205" cy="295317"/>
          </a:xfrm>
          <a:prstGeom prst="rect">
            <a:avLst/>
          </a:prstGeom>
        </p:spPr>
        <p:txBody>
          <a:bodyPr vert="horz" lIns="91440" tIns="45720" rIns="0" bIns="0" rtlCol="0" anchor="b" anchorCtr="0"/>
          <a:lstStyle>
            <a:defPPr>
              <a:defRPr lang="de-DE"/>
            </a:defPPr>
            <a:lvl1pPr marL="0" algn="ctr" defTabSz="914400" rtl="0" eaLnBrk="1" latinLnBrk="0" hangingPunct="1">
              <a:defRPr lang="de-DE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Quelle: E-Learning Kinderschutz - Schutzkonzepte im Ehrenamt</a:t>
            </a:r>
            <a:endParaRPr lang="de-DE"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125081" y="1719358"/>
            <a:ext cx="6940297" cy="3816626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01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0784" y="302098"/>
            <a:ext cx="9815411" cy="888768"/>
          </a:xfrm>
        </p:spPr>
        <p:txBody>
          <a:bodyPr>
            <a:noAutofit/>
          </a:bodyPr>
          <a:lstStyle/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Bausteine eines Schutzkonzeptes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2725" y="1455803"/>
            <a:ext cx="6115231" cy="4459181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12.09.2023</a:t>
            </a:r>
            <a:endParaRPr lang="de-DE"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z="12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Seite </a:t>
            </a:r>
            <a:fld id="{BD18FFDA-0018-4064-863A-DC4FF5F71F1D}" type="slidenum">
              <a:rPr lang="de-DE" sz="120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8</a:t>
            </a:fld>
            <a:endParaRPr lang="de-DE" sz="12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Bausteine Schutzkonzept</a:t>
            </a:r>
            <a:endParaRPr lang="de-DE"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112167" y="4740442"/>
            <a:ext cx="5199729" cy="465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Die Erarbeitung eines Schutzkonzeptes ist ein zeitintensiver und  fortlaufender Prozess!</a:t>
            </a:r>
            <a:endParaRPr lang="de-DE" sz="12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9324260" y="2101615"/>
            <a:ext cx="2626948" cy="2062103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Schutzkonzept</a:t>
            </a:r>
            <a:r>
              <a:rPr lang="de-DE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de-D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öffentliche 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Positionierung </a:t>
            </a:r>
            <a:r>
              <a:rPr lang="de-D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 (sexualisierte) 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Gewalt </a:t>
            </a:r>
            <a:r>
              <a:rPr lang="de-DE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de-D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Abschreckung von </a:t>
            </a:r>
            <a:r>
              <a:rPr lang="de-D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Täter*innen; Vertrauensaufbau 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Kindern, Jugendlichen und </a:t>
            </a:r>
            <a:r>
              <a:rPr lang="de-D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Eltern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81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448056"/>
            <a:ext cx="10893890" cy="815616"/>
          </a:xfrm>
        </p:spPr>
        <p:txBody>
          <a:bodyPr>
            <a:normAutofit/>
          </a:bodyPr>
          <a:lstStyle/>
          <a:p>
            <a:pPr algn="ctr"/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Wie entwickeln wir ein Schutzkonzept?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0460" y="1388245"/>
            <a:ext cx="7639761" cy="4232986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12.09.2023</a:t>
            </a:r>
            <a:endParaRPr lang="de-DE"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Seite </a:t>
            </a:r>
            <a:fld id="{BD18FFDA-0018-4064-863A-DC4FF5F71F1D}" type="slidenum">
              <a:rPr lang="de-DE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de-DE"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Entwicklung Schutzkonzept</a:t>
            </a:r>
            <a:endParaRPr lang="de-DE"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892434" y="5464063"/>
            <a:ext cx="6907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hlinkClick r:id="rId3"/>
              </a:rPr>
              <a:t>https://engagement-schutzkonzepte.elearning-kinderschutz.de</a:t>
            </a:r>
            <a:r>
              <a:rPr lang="de-DE" sz="2000" dirty="0" smtClean="0">
                <a:hlinkClick r:id="rId3"/>
              </a:rPr>
              <a:t>/</a:t>
            </a:r>
            <a:r>
              <a:rPr lang="de-DE" sz="2000" dirty="0" smtClean="0"/>
              <a:t> </a:t>
            </a:r>
            <a:endParaRPr lang="de-DE" sz="2000" dirty="0"/>
          </a:p>
        </p:txBody>
      </p:sp>
      <p:sp>
        <p:nvSpPr>
          <p:cNvPr id="3" name="Rechteck 2"/>
          <p:cNvSpPr/>
          <p:nvPr/>
        </p:nvSpPr>
        <p:spPr>
          <a:xfrm>
            <a:off x="7443215" y="4590289"/>
            <a:ext cx="2356303" cy="77998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ostenfreier Zugriff bis </a:t>
            </a:r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29.02.2024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0115888" y="3774681"/>
            <a:ext cx="1295824" cy="1631216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Nehmen Sie gerne an der Schulung teil!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67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RABB PowerPoint-Vorlage">
  <a:themeElements>
    <a:clrScheme name="LRABB_ppt-vorlage-2010_v05">
      <a:dk1>
        <a:srgbClr val="000000"/>
      </a:dk1>
      <a:lt1>
        <a:srgbClr val="FFFFFF"/>
      </a:lt1>
      <a:dk2>
        <a:srgbClr val="333333"/>
      </a:dk2>
      <a:lt2>
        <a:srgbClr val="F2F2F2"/>
      </a:lt2>
      <a:accent1>
        <a:srgbClr val="919191"/>
      </a:accent1>
      <a:accent2>
        <a:srgbClr val="D3281E"/>
      </a:accent2>
      <a:accent3>
        <a:srgbClr val="EB7600"/>
      </a:accent3>
      <a:accent4>
        <a:srgbClr val="FFDE00"/>
      </a:accent4>
      <a:accent5>
        <a:srgbClr val="50B94B"/>
      </a:accent5>
      <a:accent6>
        <a:srgbClr val="5C91D3"/>
      </a:accent6>
      <a:hlink>
        <a:srgbClr val="5F5F69"/>
      </a:hlink>
      <a:folHlink>
        <a:srgbClr val="797983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bg1"/>
          </a:solidFill>
        </a:ln>
        <a:effectLst>
          <a:outerShdw blurRad="50800" dist="127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a:style>
    </a:spDef>
    <a:lnDef>
      <a:spPr>
        <a:ln w="12700"/>
        <a:effectLst>
          <a:outerShdw blurRad="50800" dist="12700" dir="2700000" algn="tl" rotWithShape="0">
            <a:prstClr val="black">
              <a:alpha val="40000"/>
            </a:prstClr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LRABB PowerPoint-Vorlage">
        <a:dk1>
          <a:srgbClr val="000000"/>
        </a:dk1>
        <a:lt1>
          <a:srgbClr val="FFFFFF"/>
        </a:lt1>
        <a:dk2>
          <a:srgbClr val="333333"/>
        </a:dk2>
        <a:lt2>
          <a:srgbClr val="F2F2F2"/>
        </a:lt2>
        <a:accent1>
          <a:srgbClr val="919191"/>
        </a:accent1>
        <a:accent2>
          <a:srgbClr val="D3281E"/>
        </a:accent2>
        <a:accent3>
          <a:srgbClr val="EB7600"/>
        </a:accent3>
        <a:accent4>
          <a:srgbClr val="FFDE00"/>
        </a:accent4>
        <a:accent5>
          <a:srgbClr val="50B94B"/>
        </a:accent5>
        <a:accent6>
          <a:srgbClr val="5C91D3"/>
        </a:accent6>
        <a:hlink>
          <a:srgbClr val="5F5F69"/>
        </a:hlink>
        <a:folHlink>
          <a:srgbClr val="797983"/>
        </a:folHlink>
      </a:clrScheme>
    </a:extraClrScheme>
  </a:extraClrSchemeLst>
  <a:extLst>
    <a:ext uri="{05A4C25C-085E-4340-85A3-A5531E510DB2}">
      <thm15:themeFamily xmlns:thm15="http://schemas.microsoft.com/office/thememl/2012/main" name="LRABB 16_9 - CI 2018.potx" id="{8C334527-5480-4955-8587-B866664BD33F}" vid="{DB76E69D-0D15-4DD3-8ECD-293DD2E9D39E}"/>
    </a:ext>
  </a:extLst>
</a:theme>
</file>

<file path=ppt/theme/theme2.xml><?xml version="1.0" encoding="utf-8"?>
<a:theme xmlns:a="http://schemas.openxmlformats.org/drawingml/2006/main" name="1_LRABB PowerPoint-Vorlage">
  <a:themeElements>
    <a:clrScheme name="LRABB_ppt-vorlage-2010_v05">
      <a:dk1>
        <a:srgbClr val="000000"/>
      </a:dk1>
      <a:lt1>
        <a:srgbClr val="FFFFFF"/>
      </a:lt1>
      <a:dk2>
        <a:srgbClr val="333333"/>
      </a:dk2>
      <a:lt2>
        <a:srgbClr val="F2F2F2"/>
      </a:lt2>
      <a:accent1>
        <a:srgbClr val="919191"/>
      </a:accent1>
      <a:accent2>
        <a:srgbClr val="D3281E"/>
      </a:accent2>
      <a:accent3>
        <a:srgbClr val="EB7600"/>
      </a:accent3>
      <a:accent4>
        <a:srgbClr val="FFDE00"/>
      </a:accent4>
      <a:accent5>
        <a:srgbClr val="50B94B"/>
      </a:accent5>
      <a:accent6>
        <a:srgbClr val="5C91D3"/>
      </a:accent6>
      <a:hlink>
        <a:srgbClr val="5F5F69"/>
      </a:hlink>
      <a:folHlink>
        <a:srgbClr val="797983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bg1"/>
          </a:solidFill>
        </a:ln>
        <a:effectLst>
          <a:outerShdw blurRad="50800" dist="127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a:style>
    </a:spDef>
    <a:lnDef>
      <a:spPr>
        <a:ln w="12700"/>
        <a:effectLst>
          <a:outerShdw blurRad="50800" dist="12700" dir="2700000" algn="tl" rotWithShape="0">
            <a:prstClr val="black">
              <a:alpha val="40000"/>
            </a:prstClr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LRABB PowerPoint-Vorlage">
        <a:dk1>
          <a:srgbClr val="000000"/>
        </a:dk1>
        <a:lt1>
          <a:srgbClr val="FFFFFF"/>
        </a:lt1>
        <a:dk2>
          <a:srgbClr val="333333"/>
        </a:dk2>
        <a:lt2>
          <a:srgbClr val="F2F2F2"/>
        </a:lt2>
        <a:accent1>
          <a:srgbClr val="919191"/>
        </a:accent1>
        <a:accent2>
          <a:srgbClr val="D3281E"/>
        </a:accent2>
        <a:accent3>
          <a:srgbClr val="EB7600"/>
        </a:accent3>
        <a:accent4>
          <a:srgbClr val="FFDE00"/>
        </a:accent4>
        <a:accent5>
          <a:srgbClr val="50B94B"/>
        </a:accent5>
        <a:accent6>
          <a:srgbClr val="5C91D3"/>
        </a:accent6>
        <a:hlink>
          <a:srgbClr val="5F5F69"/>
        </a:hlink>
        <a:folHlink>
          <a:srgbClr val="797983"/>
        </a:folHlink>
      </a:clrScheme>
    </a:extraClrScheme>
  </a:extraClrSchemeLst>
  <a:extLst>
    <a:ext uri="{05A4C25C-085E-4340-85A3-A5531E510DB2}">
      <thm15:themeFamily xmlns:thm15="http://schemas.microsoft.com/office/thememl/2012/main" name="LRABB 16_9 - CI 2018.potx" id="{8C334527-5480-4955-8587-B866664BD33F}" vid="{DB76E69D-0D15-4DD3-8ECD-293DD2E9D39E}"/>
    </a:ext>
  </a:extLst>
</a:theme>
</file>

<file path=ppt/theme/theme3.xml><?xml version="1.0" encoding="utf-8"?>
<a:theme xmlns:a="http://schemas.openxmlformats.org/drawingml/2006/main" name="2_LRABB PowerPoint-Vorlage">
  <a:themeElements>
    <a:clrScheme name="LRABB_ppt-vorlage-2010_v05">
      <a:dk1>
        <a:srgbClr val="000000"/>
      </a:dk1>
      <a:lt1>
        <a:srgbClr val="FFFFFF"/>
      </a:lt1>
      <a:dk2>
        <a:srgbClr val="333333"/>
      </a:dk2>
      <a:lt2>
        <a:srgbClr val="F2F2F2"/>
      </a:lt2>
      <a:accent1>
        <a:srgbClr val="919191"/>
      </a:accent1>
      <a:accent2>
        <a:srgbClr val="D3281E"/>
      </a:accent2>
      <a:accent3>
        <a:srgbClr val="EB7600"/>
      </a:accent3>
      <a:accent4>
        <a:srgbClr val="FFDE00"/>
      </a:accent4>
      <a:accent5>
        <a:srgbClr val="50B94B"/>
      </a:accent5>
      <a:accent6>
        <a:srgbClr val="5C91D3"/>
      </a:accent6>
      <a:hlink>
        <a:srgbClr val="5F5F69"/>
      </a:hlink>
      <a:folHlink>
        <a:srgbClr val="797983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bg1"/>
          </a:solidFill>
        </a:ln>
        <a:effectLst>
          <a:outerShdw blurRad="50800" dist="127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a:style>
    </a:spDef>
    <a:lnDef>
      <a:spPr>
        <a:ln w="12700"/>
        <a:effectLst>
          <a:outerShdw blurRad="50800" dist="12700" dir="2700000" algn="tl" rotWithShape="0">
            <a:prstClr val="black">
              <a:alpha val="40000"/>
            </a:prstClr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LRABB PowerPoint-Vorlage">
        <a:dk1>
          <a:srgbClr val="000000"/>
        </a:dk1>
        <a:lt1>
          <a:srgbClr val="FFFFFF"/>
        </a:lt1>
        <a:dk2>
          <a:srgbClr val="333333"/>
        </a:dk2>
        <a:lt2>
          <a:srgbClr val="F2F2F2"/>
        </a:lt2>
        <a:accent1>
          <a:srgbClr val="919191"/>
        </a:accent1>
        <a:accent2>
          <a:srgbClr val="D3281E"/>
        </a:accent2>
        <a:accent3>
          <a:srgbClr val="EB7600"/>
        </a:accent3>
        <a:accent4>
          <a:srgbClr val="FFDE00"/>
        </a:accent4>
        <a:accent5>
          <a:srgbClr val="50B94B"/>
        </a:accent5>
        <a:accent6>
          <a:srgbClr val="5C91D3"/>
        </a:accent6>
        <a:hlink>
          <a:srgbClr val="5F5F69"/>
        </a:hlink>
        <a:folHlink>
          <a:srgbClr val="797983"/>
        </a:folHlink>
      </a:clrScheme>
    </a:extraClrScheme>
  </a:extraClrSchemeLst>
  <a:extLst>
    <a:ext uri="{05A4C25C-085E-4340-85A3-A5531E510DB2}">
      <thm15:themeFamily xmlns:thm15="http://schemas.microsoft.com/office/thememl/2012/main" name="LRABB 16_9 - CI 2018.potx" id="{8C334527-5480-4955-8587-B866664BD33F}" vid="{DB76E69D-0D15-4DD3-8ECD-293DD2E9D39E}"/>
    </a:ext>
  </a:extLst>
</a:theme>
</file>

<file path=ppt/theme/theme4.xml><?xml version="1.0" encoding="utf-8"?>
<a:theme xmlns:a="http://schemas.openxmlformats.org/drawingml/2006/main" name="3_LRABB PowerPoint-Vorlage">
  <a:themeElements>
    <a:clrScheme name="LRABB_ppt-vorlage-2010_v05">
      <a:dk1>
        <a:srgbClr val="000000"/>
      </a:dk1>
      <a:lt1>
        <a:srgbClr val="FFFFFF"/>
      </a:lt1>
      <a:dk2>
        <a:srgbClr val="333333"/>
      </a:dk2>
      <a:lt2>
        <a:srgbClr val="F2F2F2"/>
      </a:lt2>
      <a:accent1>
        <a:srgbClr val="919191"/>
      </a:accent1>
      <a:accent2>
        <a:srgbClr val="D3281E"/>
      </a:accent2>
      <a:accent3>
        <a:srgbClr val="EB7600"/>
      </a:accent3>
      <a:accent4>
        <a:srgbClr val="FFDE00"/>
      </a:accent4>
      <a:accent5>
        <a:srgbClr val="50B94B"/>
      </a:accent5>
      <a:accent6>
        <a:srgbClr val="5C91D3"/>
      </a:accent6>
      <a:hlink>
        <a:srgbClr val="5F5F69"/>
      </a:hlink>
      <a:folHlink>
        <a:srgbClr val="797983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bg1"/>
          </a:solidFill>
        </a:ln>
        <a:effectLst>
          <a:outerShdw blurRad="50800" dist="127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a:style>
    </a:spDef>
    <a:lnDef>
      <a:spPr>
        <a:ln w="12700"/>
        <a:effectLst>
          <a:outerShdw blurRad="50800" dist="12700" dir="2700000" algn="tl" rotWithShape="0">
            <a:prstClr val="black">
              <a:alpha val="40000"/>
            </a:prstClr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LRABB PowerPoint-Vorlage">
        <a:dk1>
          <a:srgbClr val="000000"/>
        </a:dk1>
        <a:lt1>
          <a:srgbClr val="FFFFFF"/>
        </a:lt1>
        <a:dk2>
          <a:srgbClr val="333333"/>
        </a:dk2>
        <a:lt2>
          <a:srgbClr val="F2F2F2"/>
        </a:lt2>
        <a:accent1>
          <a:srgbClr val="919191"/>
        </a:accent1>
        <a:accent2>
          <a:srgbClr val="D3281E"/>
        </a:accent2>
        <a:accent3>
          <a:srgbClr val="EB7600"/>
        </a:accent3>
        <a:accent4>
          <a:srgbClr val="FFDE00"/>
        </a:accent4>
        <a:accent5>
          <a:srgbClr val="50B94B"/>
        </a:accent5>
        <a:accent6>
          <a:srgbClr val="5C91D3"/>
        </a:accent6>
        <a:hlink>
          <a:srgbClr val="5F5F69"/>
        </a:hlink>
        <a:folHlink>
          <a:srgbClr val="797983"/>
        </a:folHlink>
      </a:clrScheme>
    </a:extraClrScheme>
  </a:extraClrSchemeLst>
  <a:extLst>
    <a:ext uri="{05A4C25C-085E-4340-85A3-A5531E510DB2}">
      <thm15:themeFamily xmlns:thm15="http://schemas.microsoft.com/office/thememl/2012/main" name="LRABB 16_9 - CI 2018.potx" id="{8C334527-5480-4955-8587-B866664BD33F}" vid="{DB76E69D-0D15-4DD3-8ECD-293DD2E9D39E}"/>
    </a:ext>
  </a:extLst>
</a:theme>
</file>

<file path=ppt/theme/theme5.xml><?xml version="1.0" encoding="utf-8"?>
<a:theme xmlns:a="http://schemas.openxmlformats.org/drawingml/2006/main" name="4_LRABB PowerPoint-Vorlage">
  <a:themeElements>
    <a:clrScheme name="LRABB_ppt-vorlage-2010_v05">
      <a:dk1>
        <a:srgbClr val="000000"/>
      </a:dk1>
      <a:lt1>
        <a:srgbClr val="FFFFFF"/>
      </a:lt1>
      <a:dk2>
        <a:srgbClr val="333333"/>
      </a:dk2>
      <a:lt2>
        <a:srgbClr val="F2F2F2"/>
      </a:lt2>
      <a:accent1>
        <a:srgbClr val="919191"/>
      </a:accent1>
      <a:accent2>
        <a:srgbClr val="D3281E"/>
      </a:accent2>
      <a:accent3>
        <a:srgbClr val="EB7600"/>
      </a:accent3>
      <a:accent4>
        <a:srgbClr val="FFDE00"/>
      </a:accent4>
      <a:accent5>
        <a:srgbClr val="50B94B"/>
      </a:accent5>
      <a:accent6>
        <a:srgbClr val="5C91D3"/>
      </a:accent6>
      <a:hlink>
        <a:srgbClr val="5F5F69"/>
      </a:hlink>
      <a:folHlink>
        <a:srgbClr val="797983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bg1"/>
          </a:solidFill>
        </a:ln>
        <a:effectLst>
          <a:outerShdw blurRad="50800" dist="127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a:style>
    </a:spDef>
    <a:lnDef>
      <a:spPr>
        <a:ln w="12700"/>
        <a:effectLst>
          <a:outerShdw blurRad="50800" dist="12700" dir="2700000" algn="tl" rotWithShape="0">
            <a:prstClr val="black">
              <a:alpha val="40000"/>
            </a:prstClr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LRABB PowerPoint-Vorlage">
        <a:dk1>
          <a:srgbClr val="000000"/>
        </a:dk1>
        <a:lt1>
          <a:srgbClr val="FFFFFF"/>
        </a:lt1>
        <a:dk2>
          <a:srgbClr val="333333"/>
        </a:dk2>
        <a:lt2>
          <a:srgbClr val="F2F2F2"/>
        </a:lt2>
        <a:accent1>
          <a:srgbClr val="919191"/>
        </a:accent1>
        <a:accent2>
          <a:srgbClr val="D3281E"/>
        </a:accent2>
        <a:accent3>
          <a:srgbClr val="EB7600"/>
        </a:accent3>
        <a:accent4>
          <a:srgbClr val="FFDE00"/>
        </a:accent4>
        <a:accent5>
          <a:srgbClr val="50B94B"/>
        </a:accent5>
        <a:accent6>
          <a:srgbClr val="5C91D3"/>
        </a:accent6>
        <a:hlink>
          <a:srgbClr val="5F5F69"/>
        </a:hlink>
        <a:folHlink>
          <a:srgbClr val="797983"/>
        </a:folHlink>
      </a:clrScheme>
    </a:extraClrScheme>
  </a:extraClrSchemeLst>
  <a:extLst>
    <a:ext uri="{05A4C25C-085E-4340-85A3-A5531E510DB2}">
      <thm15:themeFamily xmlns:thm15="http://schemas.microsoft.com/office/thememl/2012/main" name="LRABB 16_9 - CI 2018.potx" id="{8C334527-5480-4955-8587-B866664BD33F}" vid="{DB76E69D-0D15-4DD3-8ECD-293DD2E9D3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629</Words>
  <Application>Microsoft Office PowerPoint</Application>
  <PresentationFormat>Breitbild</PresentationFormat>
  <Paragraphs>90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11</vt:i4>
      </vt:variant>
    </vt:vector>
  </HeadingPairs>
  <TitlesOfParts>
    <vt:vector size="22" baseType="lpstr">
      <vt:lpstr>Arial</vt:lpstr>
      <vt:lpstr>Calibri</vt:lpstr>
      <vt:lpstr>Nunito Sans Light</vt:lpstr>
      <vt:lpstr>Symbol</vt:lpstr>
      <vt:lpstr>Tahoma</vt:lpstr>
      <vt:lpstr>Wingdings</vt:lpstr>
      <vt:lpstr>LRABB PowerPoint-Vorlage</vt:lpstr>
      <vt:lpstr>1_LRABB PowerPoint-Vorlage</vt:lpstr>
      <vt:lpstr>2_LRABB PowerPoint-Vorlage</vt:lpstr>
      <vt:lpstr>3_LRABB PowerPoint-Vorlage</vt:lpstr>
      <vt:lpstr>4_LRABB PowerPoint-Vorlage</vt:lpstr>
      <vt:lpstr>Wozu benötigen wir ein Schutzkonzept?</vt:lpstr>
      <vt:lpstr>Themen</vt:lpstr>
      <vt:lpstr>Wen betrifft (sexualisierte) Gewalt?</vt:lpstr>
      <vt:lpstr>Was habe ich im Ehrenamt mit Kinderschutz zu tun?</vt:lpstr>
      <vt:lpstr>Wo sind Risiken für (sexualisierte) Gewalt im Ehrenamt?</vt:lpstr>
      <vt:lpstr>Wann ist das Risiko für die Verletzung von Rechten erhöht?</vt:lpstr>
      <vt:lpstr>Durch wen kann (sexualisierte) Gewalt erfolgen?</vt:lpstr>
      <vt:lpstr>Bausteine eines Schutzkonzeptes</vt:lpstr>
      <vt:lpstr>Wie entwickeln wir ein Schutzkonzept?</vt:lpstr>
      <vt:lpstr>PowerPoint-Präsentation</vt:lpstr>
      <vt:lpstr>Kontakt</vt:lpstr>
    </vt:vector>
  </TitlesOfParts>
  <Company>Landratsamt Boeblingen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Ehrenamt im Landkreis Böblingen</dc:title>
  <dc:creator>Hekmat, Natalie</dc:creator>
  <cp:lastModifiedBy>Hekmat, Natalie</cp:lastModifiedBy>
  <cp:revision>150</cp:revision>
  <cp:lastPrinted>2023-07-04T09:35:22Z</cp:lastPrinted>
  <dcterms:created xsi:type="dcterms:W3CDTF">2023-02-21T09:43:13Z</dcterms:created>
  <dcterms:modified xsi:type="dcterms:W3CDTF">2023-09-28T14:00:22Z</dcterms:modified>
</cp:coreProperties>
</file>